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4"/>
  </p:sldMasterIdLst>
  <p:notesMasterIdLst>
    <p:notesMasterId r:id="rId67"/>
  </p:notesMasterIdLst>
  <p:handoutMasterIdLst>
    <p:handoutMasterId r:id="rId68"/>
  </p:handoutMasterIdLst>
  <p:sldIdLst>
    <p:sldId id="257" r:id="rId5"/>
    <p:sldId id="842" r:id="rId6"/>
    <p:sldId id="784" r:id="rId7"/>
    <p:sldId id="756" r:id="rId8"/>
    <p:sldId id="857" r:id="rId9"/>
    <p:sldId id="858" r:id="rId10"/>
    <p:sldId id="935" r:id="rId11"/>
    <p:sldId id="932" r:id="rId12"/>
    <p:sldId id="936" r:id="rId13"/>
    <p:sldId id="933" r:id="rId14"/>
    <p:sldId id="934" r:id="rId15"/>
    <p:sldId id="853" r:id="rId16"/>
    <p:sldId id="945" r:id="rId17"/>
    <p:sldId id="937" r:id="rId18"/>
    <p:sldId id="938" r:id="rId19"/>
    <p:sldId id="939" r:id="rId20"/>
    <p:sldId id="940" r:id="rId21"/>
    <p:sldId id="941" r:id="rId22"/>
    <p:sldId id="942" r:id="rId23"/>
    <p:sldId id="943" r:id="rId24"/>
    <p:sldId id="946" r:id="rId25"/>
    <p:sldId id="947" r:id="rId26"/>
    <p:sldId id="258" r:id="rId27"/>
    <p:sldId id="259" r:id="rId28"/>
    <p:sldId id="262" r:id="rId29"/>
    <p:sldId id="263" r:id="rId30"/>
    <p:sldId id="261" r:id="rId31"/>
    <p:sldId id="948" r:id="rId32"/>
    <p:sldId id="949" r:id="rId33"/>
    <p:sldId id="950" r:id="rId34"/>
    <p:sldId id="951" r:id="rId35"/>
    <p:sldId id="952" r:id="rId36"/>
    <p:sldId id="953" r:id="rId37"/>
    <p:sldId id="954" r:id="rId38"/>
    <p:sldId id="955" r:id="rId39"/>
    <p:sldId id="956" r:id="rId40"/>
    <p:sldId id="957" r:id="rId41"/>
    <p:sldId id="958" r:id="rId42"/>
    <p:sldId id="959" r:id="rId43"/>
    <p:sldId id="960" r:id="rId44"/>
    <p:sldId id="961" r:id="rId45"/>
    <p:sldId id="759" r:id="rId46"/>
    <p:sldId id="899" r:id="rId47"/>
    <p:sldId id="907" r:id="rId48"/>
    <p:sldId id="962" r:id="rId49"/>
    <p:sldId id="991" r:id="rId50"/>
    <p:sldId id="992" r:id="rId51"/>
    <p:sldId id="964" r:id="rId52"/>
    <p:sldId id="971" r:id="rId53"/>
    <p:sldId id="972" r:id="rId54"/>
    <p:sldId id="973" r:id="rId55"/>
    <p:sldId id="976" r:id="rId56"/>
    <p:sldId id="975" r:id="rId57"/>
    <p:sldId id="980" r:id="rId58"/>
    <p:sldId id="981" r:id="rId59"/>
    <p:sldId id="983" r:id="rId60"/>
    <p:sldId id="982" r:id="rId61"/>
    <p:sldId id="978" r:id="rId62"/>
    <p:sldId id="990" r:id="rId63"/>
    <p:sldId id="762" r:id="rId64"/>
    <p:sldId id="764" r:id="rId65"/>
    <p:sldId id="763" r:id="rId66"/>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39DE07-CD1D-8E2F-6007-9396DD051320}" name="Abby Seyhi" initials="AS" userId="S::abby.seyhi@niagaracollegetoronto.ca::fa15c474-cee7-414c-8a65-d582e0d915fe" providerId="AD"/>
  <p188:author id="{323CB21B-8B54-0DCF-EE91-CF6F31CB02AE}" name="Suzanne Van Beek" initials="SB" userId="S::suzanne.vanbeek@torontosom.ca::e7c1c513-cfce-40cf-87fa-ed44826295c6" providerId="AD"/>
  <p188:author id="{4CEB8940-E9A1-815E-6E4D-75ED412D61E0}" name="Rafael Torres" initials="RT" userId="S::rafael.torres@niagaracollegetoronto.ca::af1d9afc-585a-45ed-b5cc-4b3e2a9c8416" providerId="AD"/>
  <p188:author id="{7715D77F-C58B-6CC3-FDA3-0806334C216F}" name="Ali Kerdar" initials="AK" userId="Ali Kerdar" providerId="None"/>
  <p188:author id="{32787E9F-9800-B389-D882-EB99ABDDA44C}" name="Navdeep Bhangu" initials="NB" userId="S::Navdeep.bhangu@niagaracollegetoronto.ca::38e61a62-7d75-4a23-abd5-f333048137d9" providerId="AD"/>
  <p188:author id="{448310E6-A5F9-6F64-E95F-55840DE0D32D}" name="Ivan Betancourt" initials="IB" userId="S::ivan.betancourt@niagaracollegetoronto.ca::25877bda-340f-457b-b3d3-9d92440f53da" providerId="AD"/>
  <p188:author id="{90D4C2E9-C16A-C927-57B3-FA5A1BAE44B1}" name="Anelia Mantovani" initials="AM" userId="S::anelia.mantovani@niagaracollegetoronto.ca::7c71a981-29b1-4a16-98f1-38270814e1e4" providerId="AD"/>
  <p188:author id="{70350DFA-C9B2-DFC2-952E-BA183C1AD3B3}" name="Hanan  ElZoueiter" initials="HE" userId="S::hanan.elzoueiter@torontosom.ca::ff091b3c-679c-492d-ac76-9658f1c43e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7FF"/>
    <a:srgbClr val="D8EBF8"/>
    <a:srgbClr val="E0E5EC"/>
    <a:srgbClr val="07518F"/>
    <a:srgbClr val="00467E"/>
    <a:srgbClr val="4495D1"/>
    <a:srgbClr val="328ACC"/>
    <a:srgbClr val="007DC3"/>
    <a:srgbClr val="0060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394" y="115"/>
      </p:cViewPr>
      <p:guideLst>
        <p:guide pos="72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D44500-4A20-40C7-A67C-0B2FB6B19A3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873B47-BC36-4B9B-B6EF-E82D8DB688BF}"/>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A477725-A3CE-461A-8AF1-599E0BFE09DC}" type="datetimeFigureOut">
              <a:rPr lang="en-US" smtClean="0"/>
              <a:t>1/21/2025</a:t>
            </a:fld>
            <a:endParaRPr lang="en-US"/>
          </a:p>
        </p:txBody>
      </p:sp>
      <p:sp>
        <p:nvSpPr>
          <p:cNvPr id="4" name="Footer Placeholder 3">
            <a:extLst>
              <a:ext uri="{FF2B5EF4-FFF2-40B4-BE49-F238E27FC236}">
                <a16:creationId xmlns:a16="http://schemas.microsoft.com/office/drawing/2014/main" id="{7953B426-A860-40B7-8321-728DCD21E714}"/>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6907244-0F12-473D-B23B-DFD118EA52F4}"/>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0DDC58B-2446-4953-A908-C2EBC0506DEE}" type="slidenum">
              <a:rPr lang="en-US" smtClean="0"/>
              <a:t>‹#›</a:t>
            </a:fld>
            <a:endParaRPr lang="en-US"/>
          </a:p>
        </p:txBody>
      </p:sp>
    </p:spTree>
    <p:extLst>
      <p:ext uri="{BB962C8B-B14F-4D97-AF65-F5344CB8AC3E}">
        <p14:creationId xmlns:p14="http://schemas.microsoft.com/office/powerpoint/2010/main" val="26498982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5F03FA08-7E29-432C-A336-7D99499D7AE2}" type="datetimeFigureOut">
              <a:t>1/21/2025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8AA7159-F796-4BE6-9FE4-5800F0E95C43}" type="slidenum">
              <a:t>‹#›</a:t>
            </a:fld>
            <a:endParaRPr lang="en-US"/>
          </a:p>
        </p:txBody>
      </p:sp>
    </p:spTree>
    <p:extLst>
      <p:ext uri="{BB962C8B-B14F-4D97-AF65-F5344CB8AC3E}">
        <p14:creationId xmlns:p14="http://schemas.microsoft.com/office/powerpoint/2010/main" val="411133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2</a:t>
            </a:fld>
            <a:endParaRPr lang="en-BR"/>
          </a:p>
        </p:txBody>
      </p:sp>
    </p:spTree>
    <p:extLst>
      <p:ext uri="{BB962C8B-B14F-4D97-AF65-F5344CB8AC3E}">
        <p14:creationId xmlns:p14="http://schemas.microsoft.com/office/powerpoint/2010/main" val="755125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12</a:t>
            </a:fld>
            <a:endParaRPr lang="en-BR"/>
          </a:p>
        </p:txBody>
      </p:sp>
    </p:spTree>
    <p:extLst>
      <p:ext uri="{BB962C8B-B14F-4D97-AF65-F5344CB8AC3E}">
        <p14:creationId xmlns:p14="http://schemas.microsoft.com/office/powerpoint/2010/main" val="311659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13</a:t>
            </a:fld>
            <a:endParaRPr lang="en-BR"/>
          </a:p>
        </p:txBody>
      </p:sp>
    </p:spTree>
    <p:extLst>
      <p:ext uri="{BB962C8B-B14F-4D97-AF65-F5344CB8AC3E}">
        <p14:creationId xmlns:p14="http://schemas.microsoft.com/office/powerpoint/2010/main" val="3991719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14</a:t>
            </a:fld>
            <a:endParaRPr lang="en-BR"/>
          </a:p>
        </p:txBody>
      </p:sp>
    </p:spTree>
    <p:extLst>
      <p:ext uri="{BB962C8B-B14F-4D97-AF65-F5344CB8AC3E}">
        <p14:creationId xmlns:p14="http://schemas.microsoft.com/office/powerpoint/2010/main" val="1215985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15</a:t>
            </a:fld>
            <a:endParaRPr lang="en-BR"/>
          </a:p>
        </p:txBody>
      </p:sp>
    </p:spTree>
    <p:extLst>
      <p:ext uri="{BB962C8B-B14F-4D97-AF65-F5344CB8AC3E}">
        <p14:creationId xmlns:p14="http://schemas.microsoft.com/office/powerpoint/2010/main" val="2729162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16</a:t>
            </a:fld>
            <a:endParaRPr lang="en-BR"/>
          </a:p>
        </p:txBody>
      </p:sp>
    </p:spTree>
    <p:extLst>
      <p:ext uri="{BB962C8B-B14F-4D97-AF65-F5344CB8AC3E}">
        <p14:creationId xmlns:p14="http://schemas.microsoft.com/office/powerpoint/2010/main" val="260526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17</a:t>
            </a:fld>
            <a:endParaRPr lang="en-BR"/>
          </a:p>
        </p:txBody>
      </p:sp>
    </p:spTree>
    <p:extLst>
      <p:ext uri="{BB962C8B-B14F-4D97-AF65-F5344CB8AC3E}">
        <p14:creationId xmlns:p14="http://schemas.microsoft.com/office/powerpoint/2010/main" val="1054549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18</a:t>
            </a:fld>
            <a:endParaRPr lang="en-BR"/>
          </a:p>
        </p:txBody>
      </p:sp>
    </p:spTree>
    <p:extLst>
      <p:ext uri="{BB962C8B-B14F-4D97-AF65-F5344CB8AC3E}">
        <p14:creationId xmlns:p14="http://schemas.microsoft.com/office/powerpoint/2010/main" val="1930920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19</a:t>
            </a:fld>
            <a:endParaRPr lang="en-BR"/>
          </a:p>
        </p:txBody>
      </p:sp>
    </p:spTree>
    <p:extLst>
      <p:ext uri="{BB962C8B-B14F-4D97-AF65-F5344CB8AC3E}">
        <p14:creationId xmlns:p14="http://schemas.microsoft.com/office/powerpoint/2010/main" val="746543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20</a:t>
            </a:fld>
            <a:endParaRPr lang="en-BR"/>
          </a:p>
        </p:txBody>
      </p:sp>
    </p:spTree>
    <p:extLst>
      <p:ext uri="{BB962C8B-B14F-4D97-AF65-F5344CB8AC3E}">
        <p14:creationId xmlns:p14="http://schemas.microsoft.com/office/powerpoint/2010/main" val="712201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22</a:t>
            </a:fld>
            <a:endParaRPr lang="en-BR"/>
          </a:p>
        </p:txBody>
      </p:sp>
    </p:spTree>
    <p:extLst>
      <p:ext uri="{BB962C8B-B14F-4D97-AF65-F5344CB8AC3E}">
        <p14:creationId xmlns:p14="http://schemas.microsoft.com/office/powerpoint/2010/main" val="89088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3</a:t>
            </a:fld>
            <a:endParaRPr lang="en-BR"/>
          </a:p>
        </p:txBody>
      </p:sp>
    </p:spTree>
    <p:extLst>
      <p:ext uri="{BB962C8B-B14F-4D97-AF65-F5344CB8AC3E}">
        <p14:creationId xmlns:p14="http://schemas.microsoft.com/office/powerpoint/2010/main" val="561384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43</a:t>
            </a:fld>
            <a:endParaRPr lang="en-BR"/>
          </a:p>
        </p:txBody>
      </p:sp>
    </p:spTree>
    <p:extLst>
      <p:ext uri="{BB962C8B-B14F-4D97-AF65-F5344CB8AC3E}">
        <p14:creationId xmlns:p14="http://schemas.microsoft.com/office/powerpoint/2010/main" val="1726467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44</a:t>
            </a:fld>
            <a:endParaRPr lang="en-BR"/>
          </a:p>
        </p:txBody>
      </p:sp>
    </p:spTree>
    <p:extLst>
      <p:ext uri="{BB962C8B-B14F-4D97-AF65-F5344CB8AC3E}">
        <p14:creationId xmlns:p14="http://schemas.microsoft.com/office/powerpoint/2010/main" val="3896081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45</a:t>
            </a:fld>
            <a:endParaRPr lang="en-BR"/>
          </a:p>
        </p:txBody>
      </p:sp>
    </p:spTree>
    <p:extLst>
      <p:ext uri="{BB962C8B-B14F-4D97-AF65-F5344CB8AC3E}">
        <p14:creationId xmlns:p14="http://schemas.microsoft.com/office/powerpoint/2010/main" val="2079802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46</a:t>
            </a:fld>
            <a:endParaRPr lang="en-BR"/>
          </a:p>
        </p:txBody>
      </p:sp>
    </p:spTree>
    <p:extLst>
      <p:ext uri="{BB962C8B-B14F-4D97-AF65-F5344CB8AC3E}">
        <p14:creationId xmlns:p14="http://schemas.microsoft.com/office/powerpoint/2010/main" val="2594442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47</a:t>
            </a:fld>
            <a:endParaRPr lang="en-BR"/>
          </a:p>
        </p:txBody>
      </p:sp>
    </p:spTree>
    <p:extLst>
      <p:ext uri="{BB962C8B-B14F-4D97-AF65-F5344CB8AC3E}">
        <p14:creationId xmlns:p14="http://schemas.microsoft.com/office/powerpoint/2010/main" val="176194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8AA7159-F796-4BE6-9FE4-5800F0E95C43}" type="slidenum">
              <a:rPr lang="en-CA" smtClean="0"/>
              <a:t>62</a:t>
            </a:fld>
            <a:endParaRPr lang="en-CA"/>
          </a:p>
        </p:txBody>
      </p:sp>
    </p:spTree>
    <p:extLst>
      <p:ext uri="{BB962C8B-B14F-4D97-AF65-F5344CB8AC3E}">
        <p14:creationId xmlns:p14="http://schemas.microsoft.com/office/powerpoint/2010/main" val="197692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5</a:t>
            </a:fld>
            <a:endParaRPr lang="en-BR"/>
          </a:p>
        </p:txBody>
      </p:sp>
    </p:spTree>
    <p:extLst>
      <p:ext uri="{BB962C8B-B14F-4D97-AF65-F5344CB8AC3E}">
        <p14:creationId xmlns:p14="http://schemas.microsoft.com/office/powerpoint/2010/main" val="280381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6</a:t>
            </a:fld>
            <a:endParaRPr lang="en-BR"/>
          </a:p>
        </p:txBody>
      </p:sp>
    </p:spTree>
    <p:extLst>
      <p:ext uri="{BB962C8B-B14F-4D97-AF65-F5344CB8AC3E}">
        <p14:creationId xmlns:p14="http://schemas.microsoft.com/office/powerpoint/2010/main" val="44773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7</a:t>
            </a:fld>
            <a:endParaRPr lang="en-BR"/>
          </a:p>
        </p:txBody>
      </p:sp>
    </p:spTree>
    <p:extLst>
      <p:ext uri="{BB962C8B-B14F-4D97-AF65-F5344CB8AC3E}">
        <p14:creationId xmlns:p14="http://schemas.microsoft.com/office/powerpoint/2010/main" val="367131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8</a:t>
            </a:fld>
            <a:endParaRPr lang="en-BR"/>
          </a:p>
        </p:txBody>
      </p:sp>
    </p:spTree>
    <p:extLst>
      <p:ext uri="{BB962C8B-B14F-4D97-AF65-F5344CB8AC3E}">
        <p14:creationId xmlns:p14="http://schemas.microsoft.com/office/powerpoint/2010/main" val="94820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9</a:t>
            </a:fld>
            <a:endParaRPr lang="en-BR"/>
          </a:p>
        </p:txBody>
      </p:sp>
    </p:spTree>
    <p:extLst>
      <p:ext uri="{BB962C8B-B14F-4D97-AF65-F5344CB8AC3E}">
        <p14:creationId xmlns:p14="http://schemas.microsoft.com/office/powerpoint/2010/main" val="291336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10</a:t>
            </a:fld>
            <a:endParaRPr lang="en-BR"/>
          </a:p>
        </p:txBody>
      </p:sp>
    </p:spTree>
    <p:extLst>
      <p:ext uri="{BB962C8B-B14F-4D97-AF65-F5344CB8AC3E}">
        <p14:creationId xmlns:p14="http://schemas.microsoft.com/office/powerpoint/2010/main" val="2455273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11</a:t>
            </a:fld>
            <a:endParaRPr lang="en-BR"/>
          </a:p>
        </p:txBody>
      </p:sp>
    </p:spTree>
    <p:extLst>
      <p:ext uri="{BB962C8B-B14F-4D97-AF65-F5344CB8AC3E}">
        <p14:creationId xmlns:p14="http://schemas.microsoft.com/office/powerpoint/2010/main" val="637816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1F8B6C0-C46D-471B-9862-91A51BAFB0FC}" type="datetime1">
              <a:rPr lang="LID4096" smtClean="0"/>
              <a:t>01/21/2025</a:t>
            </a:fld>
            <a:endParaRPr lang="en-BR"/>
          </a:p>
        </p:txBody>
      </p:sp>
      <p:sp>
        <p:nvSpPr>
          <p:cNvPr id="5" name="Footer Placeholder 4"/>
          <p:cNvSpPr>
            <a:spLocks noGrp="1"/>
          </p:cNvSpPr>
          <p:nvPr>
            <p:ph type="ftr" sz="quarter" idx="11"/>
          </p:nvPr>
        </p:nvSpPr>
        <p:spPr/>
        <p:txBody>
          <a:bodyPr/>
          <a:lstStyle/>
          <a:p>
            <a:r>
              <a:rPr lang="en-BR"/>
              <a:t>Harpreet Kaur</a:t>
            </a: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212001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1F8058-2D14-4CEB-A0E3-054F34BB685F}" type="datetime1">
              <a:rPr lang="LID4096" smtClean="0"/>
              <a:t>01/21/2025</a:t>
            </a:fld>
            <a:endParaRPr lang="en-BR"/>
          </a:p>
        </p:txBody>
      </p:sp>
      <p:sp>
        <p:nvSpPr>
          <p:cNvPr id="5" name="Footer Placeholder 4"/>
          <p:cNvSpPr>
            <a:spLocks noGrp="1"/>
          </p:cNvSpPr>
          <p:nvPr>
            <p:ph type="ftr" sz="quarter" idx="11"/>
          </p:nvPr>
        </p:nvSpPr>
        <p:spPr/>
        <p:txBody>
          <a:bodyPr/>
          <a:lstStyle/>
          <a:p>
            <a:r>
              <a:rPr lang="en-BR"/>
              <a:t>Harpreet Kaur</a:t>
            </a: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660154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B2EAFB-B341-4717-B8D4-140F1DB58541}" type="datetime1">
              <a:rPr lang="LID4096" smtClean="0"/>
              <a:t>01/21/2025</a:t>
            </a:fld>
            <a:endParaRPr lang="en-BR"/>
          </a:p>
        </p:txBody>
      </p:sp>
      <p:sp>
        <p:nvSpPr>
          <p:cNvPr id="5" name="Footer Placeholder 4"/>
          <p:cNvSpPr>
            <a:spLocks noGrp="1"/>
          </p:cNvSpPr>
          <p:nvPr>
            <p:ph type="ftr" sz="quarter" idx="11"/>
          </p:nvPr>
        </p:nvSpPr>
        <p:spPr/>
        <p:txBody>
          <a:bodyPr/>
          <a:lstStyle/>
          <a:p>
            <a:r>
              <a:rPr lang="en-BR"/>
              <a:t>Harpreet Kaur</a:t>
            </a: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50936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BE1761-8C7D-473B-B32D-B7C84E99D90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31307" y="5654289"/>
            <a:ext cx="1265721" cy="802522"/>
          </a:xfrm>
          <a:prstGeom prst="rect">
            <a:avLst/>
          </a:prstGeom>
        </p:spPr>
      </p:pic>
      <p:sp>
        <p:nvSpPr>
          <p:cNvPr id="10" name="Slide Number Placeholder 5">
            <a:extLst>
              <a:ext uri="{FF2B5EF4-FFF2-40B4-BE49-F238E27FC236}">
                <a16:creationId xmlns:a16="http://schemas.microsoft.com/office/drawing/2014/main" id="{3954D1D2-0B41-48EE-979D-CAB24A18F660}"/>
              </a:ext>
            </a:extLst>
          </p:cNvPr>
          <p:cNvSpPr txBox="1">
            <a:spLocks/>
          </p:cNvSpPr>
          <p:nvPr userDrawn="1"/>
        </p:nvSpPr>
        <p:spPr>
          <a:xfrm>
            <a:off x="227013" y="6254625"/>
            <a:ext cx="360000" cy="270000"/>
          </a:xfrm>
          <a:prstGeom prst="rect">
            <a:avLst/>
          </a:prstGeom>
          <a:solidFill>
            <a:srgbClr val="E6E7E8"/>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3B9C1EC-2B7B-4C8E-B23A-E18966255A19}" type="slidenum">
              <a:rPr lang="en-CA" sz="700" b="0" smtClean="0">
                <a:solidFill>
                  <a:srgbClr val="939598"/>
                </a:solidFill>
                <a:latin typeface="Open Sans" panose="020B0606030504020204" pitchFamily="34" charset="0"/>
                <a:ea typeface="Open Sans" panose="020B0606030504020204" pitchFamily="34" charset="0"/>
                <a:cs typeface="Open Sans" panose="020B0606030504020204" pitchFamily="34" charset="0"/>
              </a:rPr>
              <a:pPr algn="ctr"/>
              <a:t>‹#›</a:t>
            </a:fld>
            <a:endParaRPr lang="en-CA" sz="700" b="0">
              <a:solidFill>
                <a:srgbClr val="939598"/>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4197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62765D-7A87-450B-9BA3-D18A348259D1}" type="datetime1">
              <a:rPr lang="LID4096" smtClean="0"/>
              <a:t>01/21/2025</a:t>
            </a:fld>
            <a:endParaRPr lang="en-BR"/>
          </a:p>
        </p:txBody>
      </p:sp>
      <p:sp>
        <p:nvSpPr>
          <p:cNvPr id="5" name="Footer Placeholder 4"/>
          <p:cNvSpPr>
            <a:spLocks noGrp="1"/>
          </p:cNvSpPr>
          <p:nvPr>
            <p:ph type="ftr" sz="quarter" idx="11"/>
          </p:nvPr>
        </p:nvSpPr>
        <p:spPr/>
        <p:txBody>
          <a:bodyPr/>
          <a:lstStyle/>
          <a:p>
            <a:r>
              <a:rPr lang="en-BR"/>
              <a:t>Harpreet Kaur</a:t>
            </a: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427123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2C0E38-4831-4B5A-99F8-870BA8B3FD12}" type="datetime1">
              <a:rPr lang="LID4096" smtClean="0"/>
              <a:t>01/21/2025</a:t>
            </a:fld>
            <a:endParaRPr lang="en-BR"/>
          </a:p>
        </p:txBody>
      </p:sp>
      <p:sp>
        <p:nvSpPr>
          <p:cNvPr id="5" name="Footer Placeholder 4"/>
          <p:cNvSpPr>
            <a:spLocks noGrp="1"/>
          </p:cNvSpPr>
          <p:nvPr>
            <p:ph type="ftr" sz="quarter" idx="11"/>
          </p:nvPr>
        </p:nvSpPr>
        <p:spPr/>
        <p:txBody>
          <a:bodyPr/>
          <a:lstStyle/>
          <a:p>
            <a:r>
              <a:rPr lang="en-BR"/>
              <a:t>Harpreet Kaur</a:t>
            </a: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815650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43D4FE-9343-4D94-B88D-A111FC91CBE8}" type="datetime1">
              <a:rPr lang="LID4096" smtClean="0"/>
              <a:t>01/21/2025</a:t>
            </a:fld>
            <a:endParaRPr lang="en-BR"/>
          </a:p>
        </p:txBody>
      </p:sp>
      <p:sp>
        <p:nvSpPr>
          <p:cNvPr id="6" name="Footer Placeholder 5"/>
          <p:cNvSpPr>
            <a:spLocks noGrp="1"/>
          </p:cNvSpPr>
          <p:nvPr>
            <p:ph type="ftr" sz="quarter" idx="11"/>
          </p:nvPr>
        </p:nvSpPr>
        <p:spPr/>
        <p:txBody>
          <a:bodyPr/>
          <a:lstStyle/>
          <a:p>
            <a:r>
              <a:rPr lang="en-BR"/>
              <a:t>Harpreet Kaur</a:t>
            </a: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913865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E8F15A-B632-4B69-A6C2-3BEBAB744D34}" type="datetime1">
              <a:rPr lang="LID4096" smtClean="0"/>
              <a:t>01/21/2025</a:t>
            </a:fld>
            <a:endParaRPr lang="en-BR"/>
          </a:p>
        </p:txBody>
      </p:sp>
      <p:sp>
        <p:nvSpPr>
          <p:cNvPr id="8" name="Footer Placeholder 7"/>
          <p:cNvSpPr>
            <a:spLocks noGrp="1"/>
          </p:cNvSpPr>
          <p:nvPr>
            <p:ph type="ftr" sz="quarter" idx="11"/>
          </p:nvPr>
        </p:nvSpPr>
        <p:spPr/>
        <p:txBody>
          <a:bodyPr/>
          <a:lstStyle/>
          <a:p>
            <a:r>
              <a:rPr lang="en-BR"/>
              <a:t>Harpreet Kaur</a:t>
            </a:r>
          </a:p>
        </p:txBody>
      </p:sp>
      <p:sp>
        <p:nvSpPr>
          <p:cNvPr id="9" name="Slide Number Placeholder 8"/>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567906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85AD14-5B1A-493E-BD73-7295656BF55D}" type="datetime1">
              <a:rPr lang="LID4096" smtClean="0"/>
              <a:t>01/21/2025</a:t>
            </a:fld>
            <a:endParaRPr lang="en-BR"/>
          </a:p>
        </p:txBody>
      </p:sp>
      <p:sp>
        <p:nvSpPr>
          <p:cNvPr id="4" name="Footer Placeholder 3"/>
          <p:cNvSpPr>
            <a:spLocks noGrp="1"/>
          </p:cNvSpPr>
          <p:nvPr>
            <p:ph type="ftr" sz="quarter" idx="11"/>
          </p:nvPr>
        </p:nvSpPr>
        <p:spPr/>
        <p:txBody>
          <a:bodyPr/>
          <a:lstStyle/>
          <a:p>
            <a:r>
              <a:rPr lang="en-BR"/>
              <a:t>Harpreet Kaur</a:t>
            </a:r>
          </a:p>
        </p:txBody>
      </p:sp>
      <p:sp>
        <p:nvSpPr>
          <p:cNvPr id="5" name="Slide Number Placeholder 4"/>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4045690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FED0C-34D2-4D19-BA1B-72D99D041EB0}" type="datetime1">
              <a:rPr lang="LID4096" smtClean="0"/>
              <a:t>01/21/2025</a:t>
            </a:fld>
            <a:endParaRPr lang="en-BR"/>
          </a:p>
        </p:txBody>
      </p:sp>
      <p:sp>
        <p:nvSpPr>
          <p:cNvPr id="3" name="Footer Placeholder 2"/>
          <p:cNvSpPr>
            <a:spLocks noGrp="1"/>
          </p:cNvSpPr>
          <p:nvPr>
            <p:ph type="ftr" sz="quarter" idx="11"/>
          </p:nvPr>
        </p:nvSpPr>
        <p:spPr/>
        <p:txBody>
          <a:bodyPr/>
          <a:lstStyle/>
          <a:p>
            <a:r>
              <a:rPr lang="en-BR"/>
              <a:t>Harpreet Kaur</a:t>
            </a:r>
          </a:p>
        </p:txBody>
      </p:sp>
      <p:sp>
        <p:nvSpPr>
          <p:cNvPr id="4" name="Slide Number Placeholder 3"/>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421170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164446-1213-43F6-B02B-51C61B3B3432}" type="datetime1">
              <a:rPr lang="LID4096" smtClean="0"/>
              <a:t>01/21/2025</a:t>
            </a:fld>
            <a:endParaRPr lang="en-BR"/>
          </a:p>
        </p:txBody>
      </p:sp>
      <p:sp>
        <p:nvSpPr>
          <p:cNvPr id="6" name="Footer Placeholder 5"/>
          <p:cNvSpPr>
            <a:spLocks noGrp="1"/>
          </p:cNvSpPr>
          <p:nvPr>
            <p:ph type="ftr" sz="quarter" idx="11"/>
          </p:nvPr>
        </p:nvSpPr>
        <p:spPr/>
        <p:txBody>
          <a:bodyPr/>
          <a:lstStyle/>
          <a:p>
            <a:r>
              <a:rPr lang="en-BR"/>
              <a:t>Harpreet Kaur</a:t>
            </a: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5769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17AE8D-D8B6-411F-905D-9CF140166C6A}" type="datetime1">
              <a:rPr lang="LID4096" smtClean="0"/>
              <a:t>01/21/2025</a:t>
            </a:fld>
            <a:endParaRPr lang="en-BR"/>
          </a:p>
        </p:txBody>
      </p:sp>
      <p:sp>
        <p:nvSpPr>
          <p:cNvPr id="6" name="Footer Placeholder 5"/>
          <p:cNvSpPr>
            <a:spLocks noGrp="1"/>
          </p:cNvSpPr>
          <p:nvPr>
            <p:ph type="ftr" sz="quarter" idx="11"/>
          </p:nvPr>
        </p:nvSpPr>
        <p:spPr/>
        <p:txBody>
          <a:bodyPr/>
          <a:lstStyle/>
          <a:p>
            <a:r>
              <a:rPr lang="en-BR"/>
              <a:t>Harpreet Kaur</a:t>
            </a: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549777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4D47C-3637-4363-9D93-34F9696559CF}" type="datetime1">
              <a:rPr lang="LID4096" smtClean="0"/>
              <a:t>01/21/2025</a:t>
            </a:fld>
            <a:endParaRPr lang="en-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BR"/>
              <a:t>Harpreet Kaur</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2329F-4466-CF40-B6ED-54F4323C280B}" type="slidenum">
              <a:rPr lang="en-BR" smtClean="0"/>
              <a:t>‹#›</a:t>
            </a:fld>
            <a:endParaRPr lang="en-BR"/>
          </a:p>
        </p:txBody>
      </p:sp>
    </p:spTree>
    <p:extLst>
      <p:ext uri="{BB962C8B-B14F-4D97-AF65-F5344CB8AC3E}">
        <p14:creationId xmlns:p14="http://schemas.microsoft.com/office/powerpoint/2010/main" val="423746782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6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CECC35-C5A6-40CD-3CFA-4B95400CD190}"/>
              </a:ext>
            </a:extLst>
          </p:cNvPr>
          <p:cNvSpPr/>
          <p:nvPr/>
        </p:nvSpPr>
        <p:spPr>
          <a:xfrm>
            <a:off x="-5935" y="6747062"/>
            <a:ext cx="12205857" cy="128739"/>
          </a:xfrm>
          <a:prstGeom prst="rect">
            <a:avLst/>
          </a:prstGeom>
          <a:solidFill>
            <a:srgbClr val="007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F039842-EE3C-1532-3903-68AB79D35D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558"/>
                    </a14:imgEffect>
                    <a14:imgEffect>
                      <a14:saturation sat="98000"/>
                    </a14:imgEffect>
                    <a14:imgEffect>
                      <a14:brightnessContrast bright="-18000" contrast="-21000"/>
                    </a14:imgEffect>
                  </a14:imgLayer>
                </a14:imgProps>
              </a:ext>
              <a:ext uri="{28A0092B-C50C-407E-A947-70E740481C1C}">
                <a14:useLocalDpi xmlns:a14="http://schemas.microsoft.com/office/drawing/2010/main" val="0"/>
              </a:ext>
            </a:extLst>
          </a:blip>
          <a:srcRect/>
          <a:stretch>
            <a:fillRect/>
          </a:stretch>
        </p:blipFill>
        <p:spPr bwMode="auto">
          <a:xfrm>
            <a:off x="0" y="-185111"/>
            <a:ext cx="12199922" cy="6760235"/>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a:extLst>
              <a:ext uri="{FF2B5EF4-FFF2-40B4-BE49-F238E27FC236}">
                <a16:creationId xmlns:a16="http://schemas.microsoft.com/office/drawing/2014/main" id="{A6C208D9-AD1C-4215-A54F-741C010BFA6D}"/>
              </a:ext>
            </a:extLst>
          </p:cNvPr>
          <p:cNvSpPr/>
          <p:nvPr/>
        </p:nvSpPr>
        <p:spPr>
          <a:xfrm>
            <a:off x="-5935" y="3296875"/>
            <a:ext cx="12227326" cy="3561125"/>
          </a:xfrm>
          <a:custGeom>
            <a:avLst/>
            <a:gdLst>
              <a:gd name="connsiteX0" fmla="*/ 0 w 12467143"/>
              <a:gd name="connsiteY0" fmla="*/ 3607806 h 3607806"/>
              <a:gd name="connsiteX1" fmla="*/ 6233572 w 12467143"/>
              <a:gd name="connsiteY1" fmla="*/ 0 h 3607806"/>
              <a:gd name="connsiteX2" fmla="*/ 12467143 w 12467143"/>
              <a:gd name="connsiteY2" fmla="*/ 3607806 h 3607806"/>
              <a:gd name="connsiteX3" fmla="*/ 0 w 12467143"/>
              <a:gd name="connsiteY3" fmla="*/ 3607806 h 3607806"/>
              <a:gd name="connsiteX0" fmla="*/ 0 w 12467143"/>
              <a:gd name="connsiteY0" fmla="*/ 3589700 h 3589700"/>
              <a:gd name="connsiteX1" fmla="*/ 22895 w 12467143"/>
              <a:gd name="connsiteY1" fmla="*/ 0 h 3589700"/>
              <a:gd name="connsiteX2" fmla="*/ 12467143 w 12467143"/>
              <a:gd name="connsiteY2" fmla="*/ 3589700 h 3589700"/>
              <a:gd name="connsiteX3" fmla="*/ 0 w 12467143"/>
              <a:gd name="connsiteY3" fmla="*/ 3589700 h 3589700"/>
              <a:gd name="connsiteX0" fmla="*/ 0 w 12467143"/>
              <a:gd name="connsiteY0" fmla="*/ 3589700 h 3589700"/>
              <a:gd name="connsiteX1" fmla="*/ 22895 w 12467143"/>
              <a:gd name="connsiteY1" fmla="*/ 0 h 3589700"/>
              <a:gd name="connsiteX2" fmla="*/ 12467143 w 12467143"/>
              <a:gd name="connsiteY2" fmla="*/ 3589700 h 3589700"/>
              <a:gd name="connsiteX3" fmla="*/ 0 w 12467143"/>
              <a:gd name="connsiteY3" fmla="*/ 3589700 h 3589700"/>
              <a:gd name="connsiteX0" fmla="*/ 0 w 13535735"/>
              <a:gd name="connsiteY0" fmla="*/ 3590343 h 3650451"/>
              <a:gd name="connsiteX1" fmla="*/ 22895 w 13535735"/>
              <a:gd name="connsiteY1" fmla="*/ 643 h 3650451"/>
              <a:gd name="connsiteX2" fmla="*/ 11459578 w 13535735"/>
              <a:gd name="connsiteY2" fmla="*/ 3297266 h 3650451"/>
              <a:gd name="connsiteX3" fmla="*/ 12467143 w 13535735"/>
              <a:gd name="connsiteY3" fmla="*/ 3590343 h 3650451"/>
              <a:gd name="connsiteX4" fmla="*/ 0 w 13535735"/>
              <a:gd name="connsiteY4" fmla="*/ 3590343 h 3650451"/>
              <a:gd name="connsiteX0" fmla="*/ 0 w 13672612"/>
              <a:gd name="connsiteY0" fmla="*/ 3590401 h 3590401"/>
              <a:gd name="connsiteX1" fmla="*/ 22895 w 13672612"/>
              <a:gd name="connsiteY1" fmla="*/ 701 h 3590401"/>
              <a:gd name="connsiteX2" fmla="*/ 11833289 w 13672612"/>
              <a:gd name="connsiteY2" fmla="*/ 3066737 h 3590401"/>
              <a:gd name="connsiteX3" fmla="*/ 12467143 w 13672612"/>
              <a:gd name="connsiteY3" fmla="*/ 3590401 h 3590401"/>
              <a:gd name="connsiteX4" fmla="*/ 0 w 13672612"/>
              <a:gd name="connsiteY4" fmla="*/ 3590401 h 3590401"/>
              <a:gd name="connsiteX0" fmla="*/ 0 w 13208505"/>
              <a:gd name="connsiteY0" fmla="*/ 3590401 h 3590401"/>
              <a:gd name="connsiteX1" fmla="*/ 22895 w 13208505"/>
              <a:gd name="connsiteY1" fmla="*/ 701 h 3590401"/>
              <a:gd name="connsiteX2" fmla="*/ 11833289 w 13208505"/>
              <a:gd name="connsiteY2" fmla="*/ 3066737 h 3590401"/>
              <a:gd name="connsiteX3" fmla="*/ 12467143 w 13208505"/>
              <a:gd name="connsiteY3" fmla="*/ 3590401 h 3590401"/>
              <a:gd name="connsiteX4" fmla="*/ 0 w 13208505"/>
              <a:gd name="connsiteY4" fmla="*/ 3590401 h 3590401"/>
              <a:gd name="connsiteX0" fmla="*/ 0 w 13338244"/>
              <a:gd name="connsiteY0" fmla="*/ 3590416 h 3590416"/>
              <a:gd name="connsiteX1" fmla="*/ 22895 w 13338244"/>
              <a:gd name="connsiteY1" fmla="*/ 716 h 3590416"/>
              <a:gd name="connsiteX2" fmla="*/ 12395996 w 13338244"/>
              <a:gd name="connsiteY2" fmla="*/ 3012044 h 3590416"/>
              <a:gd name="connsiteX3" fmla="*/ 12467143 w 13338244"/>
              <a:gd name="connsiteY3" fmla="*/ 3590416 h 3590416"/>
              <a:gd name="connsiteX4" fmla="*/ 0 w 13338244"/>
              <a:gd name="connsiteY4" fmla="*/ 3590416 h 3590416"/>
              <a:gd name="connsiteX0" fmla="*/ 0 w 12537204"/>
              <a:gd name="connsiteY0" fmla="*/ 3590416 h 3599545"/>
              <a:gd name="connsiteX1" fmla="*/ 22895 w 12537204"/>
              <a:gd name="connsiteY1" fmla="*/ 716 h 3599545"/>
              <a:gd name="connsiteX2" fmla="*/ 12395996 w 12537204"/>
              <a:gd name="connsiteY2" fmla="*/ 3012044 h 3599545"/>
              <a:gd name="connsiteX3" fmla="*/ 12467143 w 12537204"/>
              <a:gd name="connsiteY3" fmla="*/ 3590416 h 3599545"/>
              <a:gd name="connsiteX4" fmla="*/ 0 w 12537204"/>
              <a:gd name="connsiteY4" fmla="*/ 3590416 h 3599545"/>
              <a:gd name="connsiteX0" fmla="*/ 0 w 12491506"/>
              <a:gd name="connsiteY0" fmla="*/ 3590416 h 3590416"/>
              <a:gd name="connsiteX1" fmla="*/ 22895 w 12491506"/>
              <a:gd name="connsiteY1" fmla="*/ 716 h 3590416"/>
              <a:gd name="connsiteX2" fmla="*/ 12395996 w 12491506"/>
              <a:gd name="connsiteY2" fmla="*/ 3012044 h 3590416"/>
              <a:gd name="connsiteX3" fmla="*/ 12467143 w 12491506"/>
              <a:gd name="connsiteY3" fmla="*/ 3590416 h 3590416"/>
              <a:gd name="connsiteX4" fmla="*/ 0 w 12491506"/>
              <a:gd name="connsiteY4" fmla="*/ 3590416 h 3590416"/>
              <a:gd name="connsiteX0" fmla="*/ 0 w 12496365"/>
              <a:gd name="connsiteY0" fmla="*/ 3590416 h 3590416"/>
              <a:gd name="connsiteX1" fmla="*/ 22895 w 12496365"/>
              <a:gd name="connsiteY1" fmla="*/ 716 h 3590416"/>
              <a:gd name="connsiteX2" fmla="*/ 12395996 w 12496365"/>
              <a:gd name="connsiteY2" fmla="*/ 3012044 h 3590416"/>
              <a:gd name="connsiteX3" fmla="*/ 12467143 w 12496365"/>
              <a:gd name="connsiteY3" fmla="*/ 3590416 h 3590416"/>
              <a:gd name="connsiteX4" fmla="*/ 0 w 12496365"/>
              <a:gd name="connsiteY4" fmla="*/ 3590416 h 3590416"/>
              <a:gd name="connsiteX0" fmla="*/ 0 w 12467143"/>
              <a:gd name="connsiteY0" fmla="*/ 3590416 h 3590416"/>
              <a:gd name="connsiteX1" fmla="*/ 22895 w 12467143"/>
              <a:gd name="connsiteY1" fmla="*/ 716 h 3590416"/>
              <a:gd name="connsiteX2" fmla="*/ 12395996 w 12467143"/>
              <a:gd name="connsiteY2" fmla="*/ 3012044 h 3590416"/>
              <a:gd name="connsiteX3" fmla="*/ 12467143 w 12467143"/>
              <a:gd name="connsiteY3" fmla="*/ 3590416 h 3590416"/>
              <a:gd name="connsiteX4" fmla="*/ 0 w 12467143"/>
              <a:gd name="connsiteY4" fmla="*/ 3590416 h 3590416"/>
              <a:gd name="connsiteX0" fmla="*/ 0 w 12467143"/>
              <a:gd name="connsiteY0" fmla="*/ 3589700 h 3589700"/>
              <a:gd name="connsiteX1" fmla="*/ 22895 w 12467143"/>
              <a:gd name="connsiteY1" fmla="*/ 0 h 3589700"/>
              <a:gd name="connsiteX2" fmla="*/ 12395996 w 12467143"/>
              <a:gd name="connsiteY2" fmla="*/ 3011328 h 3589700"/>
              <a:gd name="connsiteX3" fmla="*/ 12467143 w 12467143"/>
              <a:gd name="connsiteY3" fmla="*/ 3589700 h 3589700"/>
              <a:gd name="connsiteX4" fmla="*/ 0 w 12467143"/>
              <a:gd name="connsiteY4" fmla="*/ 3589700 h 3589700"/>
              <a:gd name="connsiteX0" fmla="*/ 0 w 12467143"/>
              <a:gd name="connsiteY0" fmla="*/ 3589700 h 3589700"/>
              <a:gd name="connsiteX1" fmla="*/ 22895 w 12467143"/>
              <a:gd name="connsiteY1" fmla="*/ 0 h 3589700"/>
              <a:gd name="connsiteX2" fmla="*/ 12395996 w 12467143"/>
              <a:gd name="connsiteY2" fmla="*/ 3011328 h 3589700"/>
              <a:gd name="connsiteX3" fmla="*/ 12467143 w 12467143"/>
              <a:gd name="connsiteY3" fmla="*/ 3589700 h 3589700"/>
              <a:gd name="connsiteX4" fmla="*/ 0 w 12467143"/>
              <a:gd name="connsiteY4" fmla="*/ 3589700 h 3589700"/>
              <a:gd name="connsiteX0" fmla="*/ 0 w 12443697"/>
              <a:gd name="connsiteY0" fmla="*/ 3589700 h 3597515"/>
              <a:gd name="connsiteX1" fmla="*/ 22895 w 12443697"/>
              <a:gd name="connsiteY1" fmla="*/ 0 h 3597515"/>
              <a:gd name="connsiteX2" fmla="*/ 12395996 w 12443697"/>
              <a:gd name="connsiteY2" fmla="*/ 3011328 h 3597515"/>
              <a:gd name="connsiteX3" fmla="*/ 12443697 w 12443697"/>
              <a:gd name="connsiteY3" fmla="*/ 3597515 h 3597515"/>
              <a:gd name="connsiteX4" fmla="*/ 0 w 12443697"/>
              <a:gd name="connsiteY4" fmla="*/ 3589700 h 3597515"/>
              <a:gd name="connsiteX0" fmla="*/ 0 w 12443697"/>
              <a:gd name="connsiteY0" fmla="*/ 3589700 h 3597515"/>
              <a:gd name="connsiteX1" fmla="*/ 22895 w 12443697"/>
              <a:gd name="connsiteY1" fmla="*/ 0 h 3597515"/>
              <a:gd name="connsiteX2" fmla="*/ 12395996 w 12443697"/>
              <a:gd name="connsiteY2" fmla="*/ 2615088 h 3597515"/>
              <a:gd name="connsiteX3" fmla="*/ 12443697 w 12443697"/>
              <a:gd name="connsiteY3" fmla="*/ 3597515 h 3597515"/>
              <a:gd name="connsiteX4" fmla="*/ 0 w 12443697"/>
              <a:gd name="connsiteY4" fmla="*/ 3589700 h 3597515"/>
              <a:gd name="connsiteX0" fmla="*/ 0 w 12443697"/>
              <a:gd name="connsiteY0" fmla="*/ 3589700 h 3597515"/>
              <a:gd name="connsiteX1" fmla="*/ 22895 w 12443697"/>
              <a:gd name="connsiteY1" fmla="*/ 0 h 3597515"/>
              <a:gd name="connsiteX2" fmla="*/ 12395996 w 12443697"/>
              <a:gd name="connsiteY2" fmla="*/ 2615088 h 3597515"/>
              <a:gd name="connsiteX3" fmla="*/ 12443697 w 12443697"/>
              <a:gd name="connsiteY3" fmla="*/ 3597515 h 3597515"/>
              <a:gd name="connsiteX4" fmla="*/ 0 w 12443697"/>
              <a:gd name="connsiteY4" fmla="*/ 3589700 h 3597515"/>
              <a:gd name="connsiteX0" fmla="*/ 0 w 12395996"/>
              <a:gd name="connsiteY0" fmla="*/ 3589700 h 3589700"/>
              <a:gd name="connsiteX1" fmla="*/ 22895 w 12395996"/>
              <a:gd name="connsiteY1" fmla="*/ 0 h 3589700"/>
              <a:gd name="connsiteX2" fmla="*/ 12395996 w 12395996"/>
              <a:gd name="connsiteY2" fmla="*/ 2615088 h 3589700"/>
              <a:gd name="connsiteX3" fmla="*/ 12358934 w 12395996"/>
              <a:gd name="connsiteY3" fmla="*/ 3582275 h 3589700"/>
              <a:gd name="connsiteX4" fmla="*/ 0 w 12395996"/>
              <a:gd name="connsiteY4" fmla="*/ 3589700 h 3589700"/>
              <a:gd name="connsiteX0" fmla="*/ 0 w 12358934"/>
              <a:gd name="connsiteY0" fmla="*/ 3589700 h 3589700"/>
              <a:gd name="connsiteX1" fmla="*/ 22895 w 12358934"/>
              <a:gd name="connsiteY1" fmla="*/ 0 h 3589700"/>
              <a:gd name="connsiteX2" fmla="*/ 12342056 w 12358934"/>
              <a:gd name="connsiteY2" fmla="*/ 257698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57698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37124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371248 h 3589700"/>
              <a:gd name="connsiteX3" fmla="*/ 12358934 w 12358934"/>
              <a:gd name="connsiteY3" fmla="*/ 3582275 h 3589700"/>
              <a:gd name="connsiteX4" fmla="*/ 0 w 12358934"/>
              <a:gd name="connsiteY4" fmla="*/ 3589700 h 3589700"/>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4936" h="3561125">
                <a:moveTo>
                  <a:pt x="6002" y="3561125"/>
                </a:moveTo>
                <a:cubicBezTo>
                  <a:pt x="4001" y="2374083"/>
                  <a:pt x="3001" y="1780562"/>
                  <a:pt x="0" y="0"/>
                </a:cubicBezTo>
                <a:lnTo>
                  <a:pt x="12348058" y="2342673"/>
                </a:lnTo>
                <a:cubicBezTo>
                  <a:pt x="12335071" y="2717938"/>
                  <a:pt x="12352554" y="3530611"/>
                  <a:pt x="12364936" y="3553700"/>
                </a:cubicBezTo>
                <a:lnTo>
                  <a:pt x="6002" y="3561125"/>
                </a:lnTo>
                <a:close/>
              </a:path>
            </a:pathLst>
          </a:custGeom>
          <a:solidFill>
            <a:srgbClr val="007DC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DC3"/>
              </a:solidFill>
            </a:endParaRPr>
          </a:p>
        </p:txBody>
      </p:sp>
      <p:sp>
        <p:nvSpPr>
          <p:cNvPr id="6" name="Rectangle 5">
            <a:extLst>
              <a:ext uri="{FF2B5EF4-FFF2-40B4-BE49-F238E27FC236}">
                <a16:creationId xmlns:a16="http://schemas.microsoft.com/office/drawing/2014/main" id="{3D27AD02-D1E0-44B4-A552-0B16ADB68817}"/>
              </a:ext>
            </a:extLst>
          </p:cNvPr>
          <p:cNvSpPr/>
          <p:nvPr/>
        </p:nvSpPr>
        <p:spPr>
          <a:xfrm>
            <a:off x="9161417" y="6377732"/>
            <a:ext cx="2924531" cy="369332"/>
          </a:xfrm>
          <a:prstGeom prst="rect">
            <a:avLst/>
          </a:prstGeom>
        </p:spPr>
        <p:txBody>
          <a:bodyPr wrap="square">
            <a:spAutoFit/>
          </a:bodyPr>
          <a:lstStyle/>
          <a:p>
            <a:pPr algn="r"/>
            <a:r>
              <a:rPr lang="en-US" dirty="0">
                <a:solidFill>
                  <a:schemeClr val="bg1"/>
                </a:solidFill>
                <a:latin typeface="Arial" panose="020B0604020202020204" pitchFamily="34" charset="0"/>
                <a:ea typeface="Open Sans" panose="020B0606030504020204" pitchFamily="34" charset="0"/>
                <a:cs typeface="Arial" panose="020B0604020202020204" pitchFamily="34" charset="0"/>
              </a:rPr>
              <a:t>niagaracollegetoronto.ca</a:t>
            </a:r>
            <a:endParaRPr lang="x-none"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7187429-2A8C-4CDF-BEAF-38B710B16FB0}"/>
              </a:ext>
            </a:extLst>
          </p:cNvPr>
          <p:cNvSpPr txBox="1"/>
          <p:nvPr/>
        </p:nvSpPr>
        <p:spPr>
          <a:xfrm>
            <a:off x="166251" y="4695850"/>
            <a:ext cx="10293127" cy="1200329"/>
          </a:xfrm>
          <a:prstGeom prst="rect">
            <a:avLst/>
          </a:prstGeom>
          <a:noFill/>
          <a:effectLst>
            <a:outerShdw blurRad="50800" dist="50800" dir="11460000" algn="ctr" rotWithShape="0">
              <a:srgbClr val="145D97"/>
            </a:outerShdw>
          </a:effectLst>
        </p:spPr>
        <p:txBody>
          <a:bodyPr wrap="square" lIns="91440" tIns="45720" rIns="91440" bIns="45720" anchor="t">
            <a:spAutoFit/>
          </a:bodyPr>
          <a:lstStyle/>
          <a:p>
            <a:r>
              <a:rPr lang="en-US" sz="2400" dirty="0">
                <a:solidFill>
                  <a:schemeClr val="bg1"/>
                </a:solidFill>
                <a:latin typeface="Arial" panose="020B0604020202020204" pitchFamily="34" charset="0"/>
                <a:cs typeface="Arial" panose="020B0604020202020204" pitchFamily="34" charset="0"/>
              </a:rPr>
              <a:t>Course title : </a:t>
            </a:r>
            <a:r>
              <a:rPr lang="en-CA"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Statistics for Computer Programmers</a:t>
            </a:r>
            <a:endParaRPr lang="en-US" sz="2400" dirty="0">
              <a:solidFill>
                <a:schemeClr val="bg1"/>
              </a:solidFill>
              <a:latin typeface="Arial" panose="020B0604020202020204" pitchFamily="34" charset="0"/>
              <a:cs typeface="Arial" panose="020B0604020202020204" pitchFamily="34" charset="0"/>
            </a:endParaRPr>
          </a:p>
          <a:p>
            <a:r>
              <a:rPr lang="en-US" sz="2400" dirty="0">
                <a:solidFill>
                  <a:schemeClr val="bg1"/>
                </a:solidFill>
                <a:latin typeface="Arial" panose="020B0604020202020204" pitchFamily="34" charset="0"/>
                <a:cs typeface="Arial" panose="020B0604020202020204" pitchFamily="34" charset="0"/>
              </a:rPr>
              <a:t>Code :MATH1236</a:t>
            </a:r>
          </a:p>
          <a:p>
            <a:r>
              <a:rPr lang="en-US" sz="2400" dirty="0">
                <a:solidFill>
                  <a:schemeClr val="bg1"/>
                </a:solidFill>
                <a:latin typeface="Arial" panose="020B0604020202020204" pitchFamily="34" charset="0"/>
                <a:cs typeface="Arial" panose="020B0604020202020204" pitchFamily="34" charset="0"/>
              </a:rPr>
              <a:t>Session Number : 3</a:t>
            </a:r>
          </a:p>
        </p:txBody>
      </p:sp>
      <p:sp>
        <p:nvSpPr>
          <p:cNvPr id="14" name="Rectangle 13">
            <a:extLst>
              <a:ext uri="{FF2B5EF4-FFF2-40B4-BE49-F238E27FC236}">
                <a16:creationId xmlns:a16="http://schemas.microsoft.com/office/drawing/2014/main" id="{81074932-06D4-4641-8407-9325F542553B}"/>
              </a:ext>
            </a:extLst>
          </p:cNvPr>
          <p:cNvSpPr/>
          <p:nvPr/>
        </p:nvSpPr>
        <p:spPr>
          <a:xfrm rot="20543358">
            <a:off x="7116806" y="3907751"/>
            <a:ext cx="5374935" cy="1369837"/>
          </a:xfrm>
          <a:custGeom>
            <a:avLst/>
            <a:gdLst>
              <a:gd name="connsiteX0" fmla="*/ 0 w 6178677"/>
              <a:gd name="connsiteY0" fmla="*/ 0 h 1302912"/>
              <a:gd name="connsiteX1" fmla="*/ 6178677 w 6178677"/>
              <a:gd name="connsiteY1" fmla="*/ 0 h 1302912"/>
              <a:gd name="connsiteX2" fmla="*/ 6178677 w 6178677"/>
              <a:gd name="connsiteY2" fmla="*/ 1302912 h 1302912"/>
              <a:gd name="connsiteX3" fmla="*/ 0 w 6178677"/>
              <a:gd name="connsiteY3" fmla="*/ 1302912 h 1302912"/>
              <a:gd name="connsiteX4" fmla="*/ 0 w 6178677"/>
              <a:gd name="connsiteY4" fmla="*/ 0 h 1302912"/>
              <a:gd name="connsiteX0" fmla="*/ 0 w 6178677"/>
              <a:gd name="connsiteY0" fmla="*/ 0 h 1302912"/>
              <a:gd name="connsiteX1" fmla="*/ 6178677 w 6178677"/>
              <a:gd name="connsiteY1" fmla="*/ 0 h 1302912"/>
              <a:gd name="connsiteX2" fmla="*/ 6178677 w 6178677"/>
              <a:gd name="connsiteY2" fmla="*/ 1302912 h 1302912"/>
              <a:gd name="connsiteX3" fmla="*/ 2208158 w 6178677"/>
              <a:gd name="connsiteY3" fmla="*/ 1279170 h 1302912"/>
              <a:gd name="connsiteX4" fmla="*/ 0 w 6178677"/>
              <a:gd name="connsiteY4" fmla="*/ 1302912 h 1302912"/>
              <a:gd name="connsiteX5" fmla="*/ 0 w 6178677"/>
              <a:gd name="connsiteY5" fmla="*/ 0 h 1302912"/>
              <a:gd name="connsiteX0" fmla="*/ 0 w 6178677"/>
              <a:gd name="connsiteY0" fmla="*/ 0 h 1302912"/>
              <a:gd name="connsiteX1" fmla="*/ 6178677 w 6178677"/>
              <a:gd name="connsiteY1" fmla="*/ 0 h 1302912"/>
              <a:gd name="connsiteX2" fmla="*/ 6178677 w 6178677"/>
              <a:gd name="connsiteY2" fmla="*/ 1302912 h 1302912"/>
              <a:gd name="connsiteX3" fmla="*/ 2208158 w 6178677"/>
              <a:gd name="connsiteY3" fmla="*/ 1279170 h 1302912"/>
              <a:gd name="connsiteX4" fmla="*/ 0 w 6178677"/>
              <a:gd name="connsiteY4" fmla="*/ 0 h 1302912"/>
              <a:gd name="connsiteX0" fmla="*/ 0 w 6178677"/>
              <a:gd name="connsiteY0" fmla="*/ 0 h 1289058"/>
              <a:gd name="connsiteX1" fmla="*/ 6178677 w 6178677"/>
              <a:gd name="connsiteY1" fmla="*/ 0 h 1289058"/>
              <a:gd name="connsiteX2" fmla="*/ 5627385 w 6178677"/>
              <a:gd name="connsiteY2" fmla="*/ 1289058 h 1289058"/>
              <a:gd name="connsiteX3" fmla="*/ 2208158 w 6178677"/>
              <a:gd name="connsiteY3" fmla="*/ 1279170 h 1289058"/>
              <a:gd name="connsiteX4" fmla="*/ 0 w 6178677"/>
              <a:gd name="connsiteY4" fmla="*/ 0 h 1289058"/>
              <a:gd name="connsiteX0" fmla="*/ 0 w 6023687"/>
              <a:gd name="connsiteY0" fmla="*/ 29207 h 1318265"/>
              <a:gd name="connsiteX1" fmla="*/ 6023687 w 6023687"/>
              <a:gd name="connsiteY1" fmla="*/ 0 h 1318265"/>
              <a:gd name="connsiteX2" fmla="*/ 5627385 w 6023687"/>
              <a:gd name="connsiteY2" fmla="*/ 1318265 h 1318265"/>
              <a:gd name="connsiteX3" fmla="*/ 2208158 w 6023687"/>
              <a:gd name="connsiteY3" fmla="*/ 1308377 h 1318265"/>
              <a:gd name="connsiteX4" fmla="*/ 0 w 6023687"/>
              <a:gd name="connsiteY4" fmla="*/ 29207 h 1318265"/>
              <a:gd name="connsiteX0" fmla="*/ 0 w 6023687"/>
              <a:gd name="connsiteY0" fmla="*/ 29207 h 1336591"/>
              <a:gd name="connsiteX1" fmla="*/ 6023687 w 6023687"/>
              <a:gd name="connsiteY1" fmla="*/ 0 h 1336591"/>
              <a:gd name="connsiteX2" fmla="*/ 5627385 w 6023687"/>
              <a:gd name="connsiteY2" fmla="*/ 1318265 h 1336591"/>
              <a:gd name="connsiteX3" fmla="*/ 2181312 w 6023687"/>
              <a:gd name="connsiteY3" fmla="*/ 1336591 h 1336591"/>
              <a:gd name="connsiteX4" fmla="*/ 0 w 6023687"/>
              <a:gd name="connsiteY4" fmla="*/ 29207 h 1336591"/>
              <a:gd name="connsiteX0" fmla="*/ 0 w 7573949"/>
              <a:gd name="connsiteY0" fmla="*/ 0 h 1408966"/>
              <a:gd name="connsiteX1" fmla="*/ 7573949 w 7573949"/>
              <a:gd name="connsiteY1" fmla="*/ 72375 h 1408966"/>
              <a:gd name="connsiteX2" fmla="*/ 7177647 w 7573949"/>
              <a:gd name="connsiteY2" fmla="*/ 1390640 h 1408966"/>
              <a:gd name="connsiteX3" fmla="*/ 3731574 w 7573949"/>
              <a:gd name="connsiteY3" fmla="*/ 1408966 h 1408966"/>
              <a:gd name="connsiteX4" fmla="*/ 0 w 7573949"/>
              <a:gd name="connsiteY4" fmla="*/ 0 h 1408966"/>
              <a:gd name="connsiteX0" fmla="*/ 0 w 7573949"/>
              <a:gd name="connsiteY0" fmla="*/ 0 h 1422576"/>
              <a:gd name="connsiteX1" fmla="*/ 7573949 w 7573949"/>
              <a:gd name="connsiteY1" fmla="*/ 72375 h 1422576"/>
              <a:gd name="connsiteX2" fmla="*/ 7177647 w 7573949"/>
              <a:gd name="connsiteY2" fmla="*/ 1390640 h 1422576"/>
              <a:gd name="connsiteX3" fmla="*/ 3552166 w 7573949"/>
              <a:gd name="connsiteY3" fmla="*/ 1422576 h 1422576"/>
              <a:gd name="connsiteX4" fmla="*/ 0 w 7573949"/>
              <a:gd name="connsiteY4" fmla="*/ 0 h 1422576"/>
              <a:gd name="connsiteX0" fmla="*/ 0 w 7573949"/>
              <a:gd name="connsiteY0" fmla="*/ 0 h 1422576"/>
              <a:gd name="connsiteX1" fmla="*/ 7573949 w 7573949"/>
              <a:gd name="connsiteY1" fmla="*/ 72375 h 1422576"/>
              <a:gd name="connsiteX2" fmla="*/ 7028454 w 7573949"/>
              <a:gd name="connsiteY2" fmla="*/ 1378613 h 1422576"/>
              <a:gd name="connsiteX3" fmla="*/ 3552166 w 7573949"/>
              <a:gd name="connsiteY3" fmla="*/ 1422576 h 1422576"/>
              <a:gd name="connsiteX4" fmla="*/ 0 w 7573949"/>
              <a:gd name="connsiteY4" fmla="*/ 0 h 142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3949" h="1422576">
                <a:moveTo>
                  <a:pt x="0" y="0"/>
                </a:moveTo>
                <a:lnTo>
                  <a:pt x="7573949" y="72375"/>
                </a:lnTo>
                <a:lnTo>
                  <a:pt x="7028454" y="1378613"/>
                </a:lnTo>
                <a:lnTo>
                  <a:pt x="3552166" y="1422576"/>
                </a:lnTo>
                <a:lnTo>
                  <a:pt x="0" y="0"/>
                </a:lnTo>
                <a:close/>
              </a:path>
            </a:pathLst>
          </a:custGeom>
          <a:solidFill>
            <a:srgbClr val="00467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4E342BF-C151-4FC2-A7B5-47DCE264444B}"/>
              </a:ext>
            </a:extLst>
          </p:cNvPr>
          <p:cNvGrpSpPr/>
          <p:nvPr/>
        </p:nvGrpSpPr>
        <p:grpSpPr>
          <a:xfrm rot="9529219">
            <a:off x="7926694" y="5549514"/>
            <a:ext cx="1828719" cy="1550247"/>
            <a:chOff x="7462105" y="3823303"/>
            <a:chExt cx="1828719" cy="1550247"/>
          </a:xfrm>
        </p:grpSpPr>
        <p:pic>
          <p:nvPicPr>
            <p:cNvPr id="8" name="Picture 7">
              <a:extLst>
                <a:ext uri="{FF2B5EF4-FFF2-40B4-BE49-F238E27FC236}">
                  <a16:creationId xmlns:a16="http://schemas.microsoft.com/office/drawing/2014/main" id="{2A3E5F5B-32D5-4AD9-B5B1-4F36C23839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912337" y="4318559"/>
              <a:ext cx="513354" cy="544355"/>
            </a:xfrm>
            <a:prstGeom prst="rect">
              <a:avLst/>
            </a:prstGeom>
          </p:spPr>
        </p:pic>
        <p:pic>
          <p:nvPicPr>
            <p:cNvPr id="9" name="Picture 8">
              <a:extLst>
                <a:ext uri="{FF2B5EF4-FFF2-40B4-BE49-F238E27FC236}">
                  <a16:creationId xmlns:a16="http://schemas.microsoft.com/office/drawing/2014/main" id="{5977D853-8E4D-40F5-AAB4-593287FD4C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8777470" y="4332852"/>
              <a:ext cx="513354" cy="544355"/>
            </a:xfrm>
            <a:prstGeom prst="rect">
              <a:avLst/>
            </a:prstGeom>
          </p:spPr>
        </p:pic>
        <p:pic>
          <p:nvPicPr>
            <p:cNvPr id="10" name="Picture 9">
              <a:extLst>
                <a:ext uri="{FF2B5EF4-FFF2-40B4-BE49-F238E27FC236}">
                  <a16:creationId xmlns:a16="http://schemas.microsoft.com/office/drawing/2014/main" id="{F6E21909-98F1-47E9-AEA3-ADCF366674F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8344903" y="4079931"/>
              <a:ext cx="513354" cy="544355"/>
            </a:xfrm>
            <a:prstGeom prst="rect">
              <a:avLst/>
            </a:prstGeom>
          </p:spPr>
        </p:pic>
        <p:pic>
          <p:nvPicPr>
            <p:cNvPr id="11" name="Picture 10">
              <a:extLst>
                <a:ext uri="{FF2B5EF4-FFF2-40B4-BE49-F238E27FC236}">
                  <a16:creationId xmlns:a16="http://schemas.microsoft.com/office/drawing/2014/main" id="{E26F6E49-6C3D-48BC-8BEB-73EF3053F3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853495" flipV="1">
              <a:off x="8344903" y="4568863"/>
              <a:ext cx="513354" cy="544355"/>
            </a:xfrm>
            <a:prstGeom prst="rect">
              <a:avLst/>
            </a:prstGeom>
          </p:spPr>
        </p:pic>
        <p:pic>
          <p:nvPicPr>
            <p:cNvPr id="13" name="Picture 12">
              <a:extLst>
                <a:ext uri="{FF2B5EF4-FFF2-40B4-BE49-F238E27FC236}">
                  <a16:creationId xmlns:a16="http://schemas.microsoft.com/office/drawing/2014/main" id="{2FE3BB6C-1D4C-4BA2-9B7A-F35BA870F5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909078" y="4825438"/>
              <a:ext cx="513354" cy="544355"/>
            </a:xfrm>
            <a:prstGeom prst="rect">
              <a:avLst/>
            </a:prstGeom>
          </p:spPr>
        </p:pic>
        <p:pic>
          <p:nvPicPr>
            <p:cNvPr id="15" name="Picture 14">
              <a:extLst>
                <a:ext uri="{FF2B5EF4-FFF2-40B4-BE49-F238E27FC236}">
                  <a16:creationId xmlns:a16="http://schemas.microsoft.com/office/drawing/2014/main" id="{94437DC5-5D40-432A-BCD3-4AF6D18A92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462105" y="4085249"/>
              <a:ext cx="513354" cy="544355"/>
            </a:xfrm>
            <a:prstGeom prst="rect">
              <a:avLst/>
            </a:prstGeom>
          </p:spPr>
        </p:pic>
        <p:pic>
          <p:nvPicPr>
            <p:cNvPr id="16" name="Picture 15">
              <a:extLst>
                <a:ext uri="{FF2B5EF4-FFF2-40B4-BE49-F238E27FC236}">
                  <a16:creationId xmlns:a16="http://schemas.microsoft.com/office/drawing/2014/main" id="{469D8164-C065-4BE2-975A-DE481D9BE2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944046" flipV="1">
              <a:off x="7467035" y="4572606"/>
              <a:ext cx="513354" cy="544355"/>
            </a:xfrm>
            <a:prstGeom prst="rect">
              <a:avLst/>
            </a:prstGeom>
          </p:spPr>
        </p:pic>
        <p:pic>
          <p:nvPicPr>
            <p:cNvPr id="17" name="Picture 16">
              <a:extLst>
                <a:ext uri="{FF2B5EF4-FFF2-40B4-BE49-F238E27FC236}">
                  <a16:creationId xmlns:a16="http://schemas.microsoft.com/office/drawing/2014/main" id="{D1E5F030-8A33-4AFD-B460-30CEC7D187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855093" flipV="1">
              <a:off x="8769477" y="4829195"/>
              <a:ext cx="513354" cy="544355"/>
            </a:xfrm>
            <a:prstGeom prst="rect">
              <a:avLst/>
            </a:prstGeom>
          </p:spPr>
        </p:pic>
        <p:pic>
          <p:nvPicPr>
            <p:cNvPr id="18" name="Picture 17">
              <a:extLst>
                <a:ext uri="{FF2B5EF4-FFF2-40B4-BE49-F238E27FC236}">
                  <a16:creationId xmlns:a16="http://schemas.microsoft.com/office/drawing/2014/main" id="{C503BFBC-3BD4-4419-A4CD-7AACB5DDC8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896029" y="3823303"/>
              <a:ext cx="513354" cy="544355"/>
            </a:xfrm>
            <a:prstGeom prst="rect">
              <a:avLst/>
            </a:prstGeom>
          </p:spPr>
        </p:pic>
      </p:grpSp>
      <p:pic>
        <p:nvPicPr>
          <p:cNvPr id="20" name="Graphic 19">
            <a:extLst>
              <a:ext uri="{FF2B5EF4-FFF2-40B4-BE49-F238E27FC236}">
                <a16:creationId xmlns:a16="http://schemas.microsoft.com/office/drawing/2014/main" id="{781840FE-085E-952E-26E3-BAC3824B9C5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811" y="327668"/>
            <a:ext cx="1519207" cy="1491585"/>
          </a:xfrm>
          <a:prstGeom prst="rect">
            <a:avLst/>
          </a:prstGeom>
        </p:spPr>
      </p:pic>
    </p:spTree>
    <p:extLst>
      <p:ext uri="{BB962C8B-B14F-4D97-AF65-F5344CB8AC3E}">
        <p14:creationId xmlns:p14="http://schemas.microsoft.com/office/powerpoint/2010/main" val="272348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3EFDA19-F363-8B5E-4208-550D92526A1F}"/>
              </a:ext>
            </a:extLst>
          </p:cNvPr>
          <p:cNvSpPr txBox="1">
            <a:spLocks/>
          </p:cNvSpPr>
          <p:nvPr/>
        </p:nvSpPr>
        <p:spPr>
          <a:xfrm>
            <a:off x="1015531" y="82795"/>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Percentiles and Quartiles</a:t>
            </a:r>
          </a:p>
        </p:txBody>
      </p:sp>
      <p:sp>
        <p:nvSpPr>
          <p:cNvPr id="10" name="Rectangle 9">
            <a:extLst>
              <a:ext uri="{FF2B5EF4-FFF2-40B4-BE49-F238E27FC236}">
                <a16:creationId xmlns:a16="http://schemas.microsoft.com/office/drawing/2014/main" id="{F12AF606-A80F-036C-1DCA-F05743408D45}"/>
              </a:ext>
            </a:extLst>
          </p:cNvPr>
          <p:cNvSpPr/>
          <p:nvPr/>
        </p:nvSpPr>
        <p:spPr bwMode="auto">
          <a:xfrm>
            <a:off x="1928379" y="2760308"/>
            <a:ext cx="5762171" cy="787400"/>
          </a:xfrm>
          <a:prstGeom prst="rect">
            <a:avLst/>
          </a:prstGeom>
          <a:solidFill>
            <a:srgbClr val="ECF7FF"/>
          </a:solidFill>
          <a:ln w="12700" cap="flat" cmpd="sng" algn="ctr">
            <a:solidFill>
              <a:srgbClr val="000000"/>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457200" marR="0" indent="-457200" algn="ctr"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outerShdw blurRad="38100" dist="38100" dir="2700000" algn="tl">
                  <a:srgbClr val="000000">
                    <a:alpha val="43137"/>
                  </a:srgbClr>
                </a:outerShdw>
              </a:effectLst>
              <a:latin typeface="MS Reference Serif" pitchFamily="18" charset="0"/>
            </a:endParaRPr>
          </a:p>
        </p:txBody>
      </p:sp>
      <p:sp>
        <p:nvSpPr>
          <p:cNvPr id="11" name="Rectangle 10">
            <a:extLst>
              <a:ext uri="{FF2B5EF4-FFF2-40B4-BE49-F238E27FC236}">
                <a16:creationId xmlns:a16="http://schemas.microsoft.com/office/drawing/2014/main" id="{7C73C8F6-BBEF-6780-20D7-998BDFCAD044}"/>
              </a:ext>
            </a:extLst>
          </p:cNvPr>
          <p:cNvSpPr>
            <a:spLocks noChangeArrowheads="1"/>
          </p:cNvSpPr>
          <p:nvPr/>
        </p:nvSpPr>
        <p:spPr bwMode="auto">
          <a:xfrm>
            <a:off x="1928379" y="1662051"/>
            <a:ext cx="5132243" cy="468139"/>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buClr>
                <a:srgbClr val="66FFFF"/>
              </a:buClr>
            </a:pPr>
            <a:r>
              <a:rPr lang="en-US" sz="2400" dirty="0">
                <a:solidFill>
                  <a:srgbClr val="000000"/>
                </a:solidFill>
                <a:effectLst/>
                <a:latin typeface="Arial" panose="020B0604020202020204" pitchFamily="34" charset="0"/>
                <a:cs typeface="Arial" panose="020B0604020202020204" pitchFamily="34" charset="0"/>
              </a:rPr>
              <a:t>  Excel’s percentile function is:  </a:t>
            </a:r>
          </a:p>
        </p:txBody>
      </p:sp>
      <p:sp>
        <p:nvSpPr>
          <p:cNvPr id="13" name="TextBox 4">
            <a:extLst>
              <a:ext uri="{FF2B5EF4-FFF2-40B4-BE49-F238E27FC236}">
                <a16:creationId xmlns:a16="http://schemas.microsoft.com/office/drawing/2014/main" id="{7B381DA0-C08C-93E8-C9EB-57980456E9FE}"/>
              </a:ext>
            </a:extLst>
          </p:cNvPr>
          <p:cNvSpPr txBox="1"/>
          <p:nvPr/>
        </p:nvSpPr>
        <p:spPr>
          <a:xfrm>
            <a:off x="2035568" y="2912968"/>
            <a:ext cx="5634877" cy="461665"/>
          </a:xfrm>
          <a:prstGeom prst="rect">
            <a:avLst/>
          </a:prstGeom>
          <a:noFill/>
        </p:spPr>
        <p:txBody>
          <a:bodyPr wrap="none" rtlCol="0">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400" dirty="0">
                <a:solidFill>
                  <a:srgbClr val="000000"/>
                </a:solidFill>
                <a:effectLst/>
                <a:latin typeface="Arial" panose="020B0604020202020204" pitchFamily="34" charset="0"/>
                <a:cs typeface="Arial" panose="020B0604020202020204" pitchFamily="34" charset="0"/>
              </a:rPr>
              <a:t>=PERCENTILE.EXC(data range, </a:t>
            </a:r>
            <a:r>
              <a:rPr lang="en-US" sz="2400" i="1" dirty="0">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/100)</a:t>
            </a:r>
          </a:p>
        </p:txBody>
      </p:sp>
    </p:spTree>
    <p:extLst>
      <p:ext uri="{BB962C8B-B14F-4D97-AF65-F5344CB8AC3E}">
        <p14:creationId xmlns:p14="http://schemas.microsoft.com/office/powerpoint/2010/main" val="3969431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3EFDA19-F363-8B5E-4208-550D92526A1F}"/>
              </a:ext>
            </a:extLst>
          </p:cNvPr>
          <p:cNvSpPr txBox="1">
            <a:spLocks/>
          </p:cNvSpPr>
          <p:nvPr/>
        </p:nvSpPr>
        <p:spPr>
          <a:xfrm>
            <a:off x="1015531" y="82795"/>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Percentiles and Quartiles</a:t>
            </a:r>
          </a:p>
        </p:txBody>
      </p:sp>
      <p:sp>
        <p:nvSpPr>
          <p:cNvPr id="7" name="Rectangle 6">
            <a:extLst>
              <a:ext uri="{FF2B5EF4-FFF2-40B4-BE49-F238E27FC236}">
                <a16:creationId xmlns:a16="http://schemas.microsoft.com/office/drawing/2014/main" id="{AC9609FA-1AD4-B6F0-9EB0-B270C206B187}"/>
              </a:ext>
            </a:extLst>
          </p:cNvPr>
          <p:cNvSpPr>
            <a:spLocks noGrp="1" noChangeArrowheads="1"/>
          </p:cNvSpPr>
          <p:nvPr/>
        </p:nvSpPr>
        <p:spPr bwMode="auto">
          <a:xfrm>
            <a:off x="1673946" y="917622"/>
            <a:ext cx="4411784" cy="630237"/>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lvl1pPr algn="ctr" rtl="0" eaLnBrk="1" fontAlgn="base" hangingPunct="1">
              <a:spcBef>
                <a:spcPct val="0"/>
              </a:spcBef>
              <a:spcAft>
                <a:spcPct val="0"/>
              </a:spcAft>
              <a:defRPr sz="2800">
                <a:solidFill>
                  <a:schemeClr val="bg1"/>
                </a:solidFill>
                <a:effectLst/>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2pPr>
            <a:lvl3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3pPr>
            <a:lvl4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4pPr>
            <a:lvl5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5pPr>
            <a:lvl6pPr marL="4572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6pPr>
            <a:lvl7pPr marL="9144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7pPr>
            <a:lvl8pPr marL="13716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8pPr>
            <a:lvl9pPr marL="18288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9pPr>
          </a:lstStyle>
          <a:p>
            <a:r>
              <a:rPr lang="en-US" sz="3000" b="1" dirty="0">
                <a:solidFill>
                  <a:schemeClr val="tx1"/>
                </a:solidFill>
              </a:rPr>
              <a:t>Quartiles</a:t>
            </a:r>
          </a:p>
        </p:txBody>
      </p:sp>
      <p:sp>
        <p:nvSpPr>
          <p:cNvPr id="8" name="Rectangle 7">
            <a:extLst>
              <a:ext uri="{FF2B5EF4-FFF2-40B4-BE49-F238E27FC236}">
                <a16:creationId xmlns:a16="http://schemas.microsoft.com/office/drawing/2014/main" id="{3817330E-6C3C-206A-2956-8749FF80BCCE}"/>
              </a:ext>
            </a:extLst>
          </p:cNvPr>
          <p:cNvSpPr>
            <a:spLocks noChangeArrowheads="1"/>
          </p:cNvSpPr>
          <p:nvPr/>
        </p:nvSpPr>
        <p:spPr bwMode="auto">
          <a:xfrm>
            <a:off x="1775836" y="1555681"/>
            <a:ext cx="5353050" cy="51435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buFont typeface="Wingdings" pitchFamily="2" charset="2"/>
              <a:buChar char="n"/>
            </a:pPr>
            <a:r>
              <a:rPr lang="en-US" sz="2400" dirty="0">
                <a:solidFill>
                  <a:srgbClr val="000000"/>
                </a:solidFill>
                <a:effectLst/>
                <a:latin typeface="Arial" panose="020B0604020202020204" pitchFamily="34" charset="0"/>
                <a:cs typeface="Arial" panose="020B0604020202020204" pitchFamily="34" charset="0"/>
              </a:rPr>
              <a:t>   Quartiles are specific percentiles.</a:t>
            </a:r>
          </a:p>
        </p:txBody>
      </p:sp>
      <p:sp>
        <p:nvSpPr>
          <p:cNvPr id="10" name="Rectangle 9">
            <a:extLst>
              <a:ext uri="{FF2B5EF4-FFF2-40B4-BE49-F238E27FC236}">
                <a16:creationId xmlns:a16="http://schemas.microsoft.com/office/drawing/2014/main" id="{0896303D-09AE-BBA9-4229-3DAF651D0CB5}"/>
              </a:ext>
            </a:extLst>
          </p:cNvPr>
          <p:cNvSpPr>
            <a:spLocks noChangeArrowheads="1"/>
          </p:cNvSpPr>
          <p:nvPr/>
        </p:nvSpPr>
        <p:spPr bwMode="auto">
          <a:xfrm>
            <a:off x="1697905" y="2031931"/>
            <a:ext cx="5162550" cy="47625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buFont typeface="Wingdings" pitchFamily="2" charset="2"/>
              <a:buChar char="n"/>
            </a:pPr>
            <a:r>
              <a:rPr lang="en-US" sz="2400" dirty="0">
                <a:solidFill>
                  <a:srgbClr val="000000"/>
                </a:solidFill>
                <a:effectLst/>
                <a:latin typeface="Arial" panose="020B0604020202020204" pitchFamily="34" charset="0"/>
                <a:cs typeface="Arial" panose="020B0604020202020204" pitchFamily="34" charset="0"/>
              </a:rPr>
              <a:t>   First Quartile = 25th Percentile</a:t>
            </a:r>
          </a:p>
        </p:txBody>
      </p:sp>
      <p:sp>
        <p:nvSpPr>
          <p:cNvPr id="11" name="Rectangle 10">
            <a:extLst>
              <a:ext uri="{FF2B5EF4-FFF2-40B4-BE49-F238E27FC236}">
                <a16:creationId xmlns:a16="http://schemas.microsoft.com/office/drawing/2014/main" id="{ADC288D0-FE9D-194E-A323-7C93B2B46F17}"/>
              </a:ext>
            </a:extLst>
          </p:cNvPr>
          <p:cNvSpPr>
            <a:spLocks noChangeArrowheads="1"/>
          </p:cNvSpPr>
          <p:nvPr/>
        </p:nvSpPr>
        <p:spPr bwMode="auto">
          <a:xfrm>
            <a:off x="1899661" y="2508181"/>
            <a:ext cx="6705600" cy="47625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buFont typeface="Wingdings" pitchFamily="2" charset="2"/>
              <a:buChar char="n"/>
            </a:pPr>
            <a:r>
              <a:rPr lang="en-US" sz="2400" dirty="0">
                <a:solidFill>
                  <a:srgbClr val="000000"/>
                </a:solidFill>
                <a:effectLst/>
                <a:latin typeface="Arial" panose="020B0604020202020204" pitchFamily="34" charset="0"/>
                <a:cs typeface="Arial" panose="020B0604020202020204" pitchFamily="34" charset="0"/>
              </a:rPr>
              <a:t>   Second Quartile = 50th Percentile = Median</a:t>
            </a:r>
          </a:p>
        </p:txBody>
      </p:sp>
      <p:sp>
        <p:nvSpPr>
          <p:cNvPr id="13" name="Rectangle 12">
            <a:extLst>
              <a:ext uri="{FF2B5EF4-FFF2-40B4-BE49-F238E27FC236}">
                <a16:creationId xmlns:a16="http://schemas.microsoft.com/office/drawing/2014/main" id="{07152237-9B44-2221-65B0-5B668297B022}"/>
              </a:ext>
            </a:extLst>
          </p:cNvPr>
          <p:cNvSpPr>
            <a:spLocks noChangeArrowheads="1"/>
          </p:cNvSpPr>
          <p:nvPr/>
        </p:nvSpPr>
        <p:spPr bwMode="auto">
          <a:xfrm>
            <a:off x="1673946" y="2933631"/>
            <a:ext cx="5334000" cy="57150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buFont typeface="Wingdings" pitchFamily="2" charset="2"/>
              <a:buChar char="n"/>
            </a:pPr>
            <a:r>
              <a:rPr lang="en-US" sz="2400" dirty="0">
                <a:solidFill>
                  <a:srgbClr val="000000"/>
                </a:solidFill>
                <a:effectLst/>
                <a:latin typeface="Arial" panose="020B0604020202020204" pitchFamily="34" charset="0"/>
                <a:cs typeface="Arial" panose="020B0604020202020204" pitchFamily="34" charset="0"/>
              </a:rPr>
              <a:t>   Third Quartile = 75th Percentile</a:t>
            </a:r>
          </a:p>
        </p:txBody>
      </p:sp>
      <p:sp>
        <p:nvSpPr>
          <p:cNvPr id="14" name="Rectangle 13">
            <a:extLst>
              <a:ext uri="{FF2B5EF4-FFF2-40B4-BE49-F238E27FC236}">
                <a16:creationId xmlns:a16="http://schemas.microsoft.com/office/drawing/2014/main" id="{A6DDF8DA-C05F-E3BB-BEF5-3C1126B82D8F}"/>
              </a:ext>
            </a:extLst>
          </p:cNvPr>
          <p:cNvSpPr/>
          <p:nvPr/>
        </p:nvSpPr>
        <p:spPr bwMode="auto">
          <a:xfrm>
            <a:off x="2295408" y="4562367"/>
            <a:ext cx="6720109" cy="787400"/>
          </a:xfrm>
          <a:prstGeom prst="rect">
            <a:avLst/>
          </a:prstGeom>
          <a:solidFill>
            <a:srgbClr val="ECF7FF"/>
          </a:solidFill>
          <a:ln w="12700" cap="flat" cmpd="sng" algn="ctr">
            <a:solidFill>
              <a:srgbClr val="000000"/>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457200" marR="0" indent="-457200" algn="ctr"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a:ln>
                <a:noFill/>
              </a:ln>
              <a:solidFill>
                <a:schemeClr val="tx1"/>
              </a:solidFill>
              <a:effectLst>
                <a:outerShdw blurRad="38100" dist="38100" dir="2700000" algn="tl">
                  <a:srgbClr val="000000">
                    <a:alpha val="43137"/>
                  </a:srgbClr>
                </a:outerShdw>
              </a:effectLst>
              <a:latin typeface="MS Reference Serif" pitchFamily="18" charset="0"/>
            </a:endParaRPr>
          </a:p>
        </p:txBody>
      </p:sp>
      <p:sp>
        <p:nvSpPr>
          <p:cNvPr id="16" name="Rectangle 15">
            <a:extLst>
              <a:ext uri="{FF2B5EF4-FFF2-40B4-BE49-F238E27FC236}">
                <a16:creationId xmlns:a16="http://schemas.microsoft.com/office/drawing/2014/main" id="{6D278041-22C4-4112-B9CE-9133A04FE65C}"/>
              </a:ext>
            </a:extLst>
          </p:cNvPr>
          <p:cNvSpPr>
            <a:spLocks noChangeArrowheads="1"/>
          </p:cNvSpPr>
          <p:nvPr/>
        </p:nvSpPr>
        <p:spPr bwMode="auto">
          <a:xfrm>
            <a:off x="3268555" y="3941497"/>
            <a:ext cx="4306418" cy="514877"/>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r>
              <a:rPr lang="en-US" sz="2400" dirty="0">
                <a:solidFill>
                  <a:srgbClr val="000000"/>
                </a:solidFill>
                <a:effectLst/>
                <a:latin typeface="Arial" panose="020B0604020202020204" pitchFamily="34" charset="0"/>
                <a:cs typeface="Arial" panose="020B0604020202020204" pitchFamily="34" charset="0"/>
              </a:rPr>
              <a:t> Excel’s quartile function is:</a:t>
            </a:r>
          </a:p>
        </p:txBody>
      </p:sp>
      <p:sp>
        <p:nvSpPr>
          <p:cNvPr id="17" name="TextBox 8">
            <a:extLst>
              <a:ext uri="{FF2B5EF4-FFF2-40B4-BE49-F238E27FC236}">
                <a16:creationId xmlns:a16="http://schemas.microsoft.com/office/drawing/2014/main" id="{510D2A84-9BC0-1550-25DB-9F2BBE16B69C}"/>
              </a:ext>
            </a:extLst>
          </p:cNvPr>
          <p:cNvSpPr txBox="1"/>
          <p:nvPr/>
        </p:nvSpPr>
        <p:spPr>
          <a:xfrm>
            <a:off x="2333875" y="4715027"/>
            <a:ext cx="6643164" cy="461665"/>
          </a:xfrm>
          <a:prstGeom prst="rect">
            <a:avLst/>
          </a:prstGeom>
          <a:noFill/>
        </p:spPr>
        <p:txBody>
          <a:bodyPr wrap="none" rtlCol="0">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400" dirty="0">
                <a:solidFill>
                  <a:srgbClr val="000000"/>
                </a:solidFill>
                <a:effectLst/>
                <a:latin typeface="Arial" panose="020B0604020202020204" pitchFamily="34" charset="0"/>
                <a:cs typeface="Arial" panose="020B0604020202020204" pitchFamily="34" charset="0"/>
              </a:rPr>
              <a:t>QUARTILE.EXC (data range, quartile number)</a:t>
            </a:r>
          </a:p>
        </p:txBody>
      </p:sp>
    </p:spTree>
    <p:extLst>
      <p:ext uri="{BB962C8B-B14F-4D97-AF65-F5344CB8AC3E}">
        <p14:creationId xmlns:p14="http://schemas.microsoft.com/office/powerpoint/2010/main" val="3635254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7"/>
            <a:ext cx="12202262" cy="237998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64195678-F8CB-4446-00FA-66494B06613D}"/>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2">
            <a:extLst>
              <a:ext uri="{FF2B5EF4-FFF2-40B4-BE49-F238E27FC236}">
                <a16:creationId xmlns:a16="http://schemas.microsoft.com/office/drawing/2014/main" id="{5C2B13B4-F9E9-96AE-C6AA-1A2430FBE736}"/>
              </a:ext>
            </a:extLst>
          </p:cNvPr>
          <p:cNvSpPr txBox="1">
            <a:spLocks noChangeArrowheads="1"/>
          </p:cNvSpPr>
          <p:nvPr/>
        </p:nvSpPr>
        <p:spPr>
          <a:xfrm>
            <a:off x="991140" y="865762"/>
            <a:ext cx="4809908" cy="514350"/>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panose="020B0604020202020204" pitchFamily="34" charset="0"/>
                <a:cs typeface="Arial" panose="020B0604020202020204" pitchFamily="34" charset="0"/>
              </a:rPr>
              <a:t>First Quartile (25</a:t>
            </a:r>
            <a:r>
              <a:rPr lang="en-US" sz="2400" b="1" baseline="30000" dirty="0">
                <a:latin typeface="Arial" panose="020B0604020202020204" pitchFamily="34" charset="0"/>
                <a:cs typeface="Arial" panose="020B0604020202020204" pitchFamily="34" charset="0"/>
              </a:rPr>
              <a:t>th</a:t>
            </a:r>
            <a:r>
              <a:rPr lang="en-US" sz="2400" b="1" dirty="0">
                <a:latin typeface="Arial" panose="020B0604020202020204" pitchFamily="34" charset="0"/>
                <a:cs typeface="Arial" panose="020B0604020202020204" pitchFamily="34" charset="0"/>
              </a:rPr>
              <a:t> Percentile)</a:t>
            </a:r>
          </a:p>
        </p:txBody>
      </p:sp>
      <p:sp>
        <p:nvSpPr>
          <p:cNvPr id="104" name="Rectangle 1192">
            <a:extLst>
              <a:ext uri="{FF2B5EF4-FFF2-40B4-BE49-F238E27FC236}">
                <a16:creationId xmlns:a16="http://schemas.microsoft.com/office/drawing/2014/main" id="{F245077E-B5E3-CF56-5106-52FC5796D6A2}"/>
              </a:ext>
            </a:extLst>
          </p:cNvPr>
          <p:cNvSpPr>
            <a:spLocks noChangeArrowheads="1"/>
          </p:cNvSpPr>
          <p:nvPr/>
        </p:nvSpPr>
        <p:spPr bwMode="auto">
          <a:xfrm>
            <a:off x="1527470" y="1684055"/>
            <a:ext cx="6493147" cy="476250"/>
          </a:xfrm>
          <a:prstGeom prst="rect">
            <a:avLst/>
          </a:prstGeom>
          <a:noFill/>
          <a:ln w="12700">
            <a:noFill/>
            <a:miter lim="800000"/>
            <a:headEnd/>
            <a:tailEnd/>
          </a:ln>
          <a:effectLst/>
        </p:spPr>
        <p:txBody>
          <a:bodyPr wrap="none" anchor="ctr"/>
          <a:lstStyle/>
          <a:p>
            <a:r>
              <a:rPr lang="en-US" sz="2400" b="1" i="1" dirty="0" err="1">
                <a:solidFill>
                  <a:srgbClr val="000000"/>
                </a:solidFill>
                <a:effectLst/>
                <a:latin typeface="Arial" panose="020B0604020202020204" pitchFamily="34" charset="0"/>
                <a:cs typeface="Arial" panose="020B0604020202020204" pitchFamily="34" charset="0"/>
              </a:rPr>
              <a:t>L</a:t>
            </a:r>
            <a:r>
              <a:rPr lang="en-US" sz="2400" b="1" i="1" baseline="-25000" dirty="0" err="1">
                <a:solidFill>
                  <a:srgbClr val="000000"/>
                </a:solidFill>
                <a:effectLst/>
                <a:latin typeface="Arial" panose="020B0604020202020204" pitchFamily="34" charset="0"/>
                <a:cs typeface="Arial" panose="020B0604020202020204" pitchFamily="34" charset="0"/>
              </a:rPr>
              <a:t>p</a:t>
            </a:r>
            <a:r>
              <a:rPr lang="en-US" sz="2400" b="1" i="1" dirty="0">
                <a:solidFill>
                  <a:srgbClr val="000000"/>
                </a:solidFill>
                <a:effectLst/>
                <a:latin typeface="Arial" panose="020B0604020202020204" pitchFamily="34" charset="0"/>
                <a:cs typeface="Arial" panose="020B0604020202020204" pitchFamily="34" charset="0"/>
              </a:rPr>
              <a:t> </a:t>
            </a:r>
            <a:r>
              <a:rPr lang="en-US" sz="2400" b="1" dirty="0">
                <a:solidFill>
                  <a:srgbClr val="000000"/>
                </a:solidFill>
                <a:effectLst/>
                <a:latin typeface="Arial" panose="020B0604020202020204" pitchFamily="34" charset="0"/>
                <a:cs typeface="Arial" panose="020B0604020202020204" pitchFamily="34" charset="0"/>
              </a:rPr>
              <a:t>= (</a:t>
            </a:r>
            <a:r>
              <a:rPr lang="en-US" sz="2400" b="1" i="1" dirty="0">
                <a:solidFill>
                  <a:srgbClr val="000000"/>
                </a:solidFill>
                <a:effectLst/>
                <a:latin typeface="Arial" panose="020B0604020202020204" pitchFamily="34" charset="0"/>
                <a:cs typeface="Arial" panose="020B0604020202020204" pitchFamily="34" charset="0"/>
              </a:rPr>
              <a:t>p</a:t>
            </a:r>
            <a:r>
              <a:rPr lang="en-US" sz="2400" b="1" dirty="0">
                <a:solidFill>
                  <a:srgbClr val="000000"/>
                </a:solidFill>
                <a:effectLst/>
                <a:latin typeface="Arial" panose="020B0604020202020204" pitchFamily="34" charset="0"/>
                <a:cs typeface="Arial" panose="020B0604020202020204" pitchFamily="34" charset="0"/>
              </a:rPr>
              <a:t>/100)(</a:t>
            </a:r>
            <a:r>
              <a:rPr lang="en-US" sz="2400" b="1" i="1" dirty="0">
                <a:solidFill>
                  <a:srgbClr val="000000"/>
                </a:solidFill>
                <a:effectLst/>
                <a:latin typeface="Arial" panose="020B0604020202020204" pitchFamily="34" charset="0"/>
                <a:cs typeface="Arial" panose="020B0604020202020204" pitchFamily="34" charset="0"/>
              </a:rPr>
              <a:t>n</a:t>
            </a:r>
            <a:r>
              <a:rPr lang="en-US" sz="2400" b="1" dirty="0">
                <a:solidFill>
                  <a:srgbClr val="000000"/>
                </a:solidFill>
                <a:effectLst/>
                <a:latin typeface="Arial" panose="020B0604020202020204" pitchFamily="34" charset="0"/>
                <a:cs typeface="Arial" panose="020B0604020202020204" pitchFamily="34" charset="0"/>
              </a:rPr>
              <a:t> + 1) = (25/100)(70 + 1) = </a:t>
            </a:r>
            <a:r>
              <a:rPr lang="en-US" sz="2400" b="1" dirty="0">
                <a:solidFill>
                  <a:srgbClr val="000000"/>
                </a:solidFill>
                <a:latin typeface="Arial" panose="020B0604020202020204" pitchFamily="34" charset="0"/>
                <a:cs typeface="Arial" panose="020B0604020202020204" pitchFamily="34" charset="0"/>
              </a:rPr>
              <a:t>17</a:t>
            </a:r>
            <a:r>
              <a:rPr lang="en-US" sz="2400" b="1" dirty="0">
                <a:solidFill>
                  <a:srgbClr val="000000"/>
                </a:solidFill>
                <a:effectLst/>
                <a:latin typeface="Arial" panose="020B0604020202020204" pitchFamily="34" charset="0"/>
                <a:cs typeface="Arial" panose="020B0604020202020204" pitchFamily="34" charset="0"/>
              </a:rPr>
              <a:t>.75</a:t>
            </a:r>
          </a:p>
        </p:txBody>
      </p:sp>
      <p:sp>
        <p:nvSpPr>
          <p:cNvPr id="105" name="Rectangle 1193">
            <a:extLst>
              <a:ext uri="{FF2B5EF4-FFF2-40B4-BE49-F238E27FC236}">
                <a16:creationId xmlns:a16="http://schemas.microsoft.com/office/drawing/2014/main" id="{4451507C-DECD-E1C6-D632-07ED006201FC}"/>
              </a:ext>
            </a:extLst>
          </p:cNvPr>
          <p:cNvSpPr>
            <a:spLocks noChangeArrowheads="1"/>
          </p:cNvSpPr>
          <p:nvPr/>
        </p:nvSpPr>
        <p:spPr bwMode="auto">
          <a:xfrm>
            <a:off x="1993319" y="2790733"/>
            <a:ext cx="6766217" cy="419100"/>
          </a:xfrm>
          <a:prstGeom prst="rect">
            <a:avLst/>
          </a:prstGeom>
          <a:noFill/>
          <a:ln w="12700">
            <a:noFill/>
            <a:miter lim="800000"/>
            <a:headEnd/>
            <a:tailEnd/>
          </a:ln>
          <a:effectLst/>
        </p:spPr>
        <p:txBody>
          <a:bodyPr wrap="none" anchor="ctr"/>
          <a:lstStyle/>
          <a:p>
            <a:r>
              <a:rPr lang="en-US" sz="2400" b="1" dirty="0">
                <a:solidFill>
                  <a:srgbClr val="000000"/>
                </a:solidFill>
                <a:effectLst/>
                <a:latin typeface="Arial" panose="020B0604020202020204" pitchFamily="34" charset="0"/>
                <a:cs typeface="Arial" panose="020B0604020202020204" pitchFamily="34" charset="0"/>
              </a:rPr>
              <a:t>Third quartile =   </a:t>
            </a:r>
            <a:r>
              <a:rPr lang="en-US" sz="2400" b="1" dirty="0">
                <a:solidFill>
                  <a:srgbClr val="000000"/>
                </a:solidFill>
                <a:latin typeface="Arial" panose="020B0604020202020204" pitchFamily="34" charset="0"/>
                <a:cs typeface="Arial" panose="020B0604020202020204" pitchFamily="34" charset="0"/>
              </a:rPr>
              <a:t>54</a:t>
            </a:r>
            <a:r>
              <a:rPr lang="en-US" sz="2400" b="1" dirty="0">
                <a:solidFill>
                  <a:srgbClr val="000000"/>
                </a:solidFill>
                <a:effectLst/>
                <a:latin typeface="Arial" panose="020B0604020202020204" pitchFamily="34" charset="0"/>
                <a:cs typeface="Arial" panose="020B0604020202020204" pitchFamily="34" charset="0"/>
              </a:rPr>
              <a:t>5 + 0.75(545 – </a:t>
            </a:r>
            <a:r>
              <a:rPr lang="en-US" sz="2400" b="1" dirty="0">
                <a:solidFill>
                  <a:srgbClr val="000000"/>
                </a:solidFill>
                <a:latin typeface="Arial" panose="020B0604020202020204" pitchFamily="34" charset="0"/>
                <a:cs typeface="Arial" panose="020B0604020202020204" pitchFamily="34" charset="0"/>
              </a:rPr>
              <a:t>54</a:t>
            </a:r>
            <a:r>
              <a:rPr lang="en-US" sz="2400" b="1" dirty="0">
                <a:solidFill>
                  <a:srgbClr val="000000"/>
                </a:solidFill>
                <a:effectLst/>
                <a:latin typeface="Arial" panose="020B0604020202020204" pitchFamily="34" charset="0"/>
                <a:cs typeface="Arial" panose="020B0604020202020204" pitchFamily="34" charset="0"/>
              </a:rPr>
              <a:t>5) =  545</a:t>
            </a:r>
          </a:p>
        </p:txBody>
      </p:sp>
      <p:sp>
        <p:nvSpPr>
          <p:cNvPr id="106" name="Rectangle 1785">
            <a:extLst>
              <a:ext uri="{FF2B5EF4-FFF2-40B4-BE49-F238E27FC236}">
                <a16:creationId xmlns:a16="http://schemas.microsoft.com/office/drawing/2014/main" id="{11E4B763-CE38-4B6A-FA0D-6F03E883C3DB}"/>
              </a:ext>
            </a:extLst>
          </p:cNvPr>
          <p:cNvSpPr>
            <a:spLocks noChangeArrowheads="1"/>
          </p:cNvSpPr>
          <p:nvPr/>
        </p:nvSpPr>
        <p:spPr bwMode="auto">
          <a:xfrm>
            <a:off x="383492" y="1238935"/>
            <a:ext cx="5353050" cy="51435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Example:  Apartment Rents</a:t>
            </a:r>
          </a:p>
        </p:txBody>
      </p:sp>
      <p:grpSp>
        <p:nvGrpSpPr>
          <p:cNvPr id="107" name="Group 106">
            <a:extLst>
              <a:ext uri="{FF2B5EF4-FFF2-40B4-BE49-F238E27FC236}">
                <a16:creationId xmlns:a16="http://schemas.microsoft.com/office/drawing/2014/main" id="{58F9FA5E-3556-E018-337C-595FEFD4EE41}"/>
              </a:ext>
            </a:extLst>
          </p:cNvPr>
          <p:cNvGrpSpPr/>
          <p:nvPr/>
        </p:nvGrpSpPr>
        <p:grpSpPr>
          <a:xfrm>
            <a:off x="879906" y="3476135"/>
            <a:ext cx="7775575" cy="2517775"/>
            <a:chOff x="760413" y="2569588"/>
            <a:chExt cx="7775575" cy="2517775"/>
          </a:xfrm>
        </p:grpSpPr>
        <p:sp>
          <p:nvSpPr>
            <p:cNvPr id="108" name="AutoShape 3">
              <a:extLst>
                <a:ext uri="{FF2B5EF4-FFF2-40B4-BE49-F238E27FC236}">
                  <a16:creationId xmlns:a16="http://schemas.microsoft.com/office/drawing/2014/main" id="{ACE4AE9D-EE4A-891A-24F2-2E34AF799F03}"/>
                </a:ext>
              </a:extLst>
            </p:cNvPr>
            <p:cNvSpPr>
              <a:spLocks noChangeAspect="1" noChangeArrowheads="1" noTextEdit="1"/>
            </p:cNvSpPr>
            <p:nvPr/>
          </p:nvSpPr>
          <p:spPr bwMode="auto">
            <a:xfrm>
              <a:off x="760413" y="2569588"/>
              <a:ext cx="7775575"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5">
              <a:extLst>
                <a:ext uri="{FF2B5EF4-FFF2-40B4-BE49-F238E27FC236}">
                  <a16:creationId xmlns:a16="http://schemas.microsoft.com/office/drawing/2014/main" id="{06FCF68D-199F-7620-C36A-7623717B6EC6}"/>
                </a:ext>
              </a:extLst>
            </p:cNvPr>
            <p:cNvSpPr>
              <a:spLocks noChangeArrowheads="1"/>
            </p:cNvSpPr>
            <p:nvPr/>
          </p:nvSpPr>
          <p:spPr bwMode="auto">
            <a:xfrm>
              <a:off x="774701" y="2583876"/>
              <a:ext cx="7759700" cy="2501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0" name="Group 172">
              <a:extLst>
                <a:ext uri="{FF2B5EF4-FFF2-40B4-BE49-F238E27FC236}">
                  <a16:creationId xmlns:a16="http://schemas.microsoft.com/office/drawing/2014/main" id="{1EC42CA9-C9EB-0FE0-0CD0-CC14F5AFF98E}"/>
                </a:ext>
              </a:extLst>
            </p:cNvPr>
            <p:cNvGrpSpPr>
              <a:grpSpLocks/>
            </p:cNvGrpSpPr>
            <p:nvPr/>
          </p:nvGrpSpPr>
          <p:grpSpPr bwMode="auto">
            <a:xfrm>
              <a:off x="762001" y="2571176"/>
              <a:ext cx="7759700" cy="2501900"/>
              <a:chOff x="480" y="1904"/>
              <a:chExt cx="4888" cy="1576"/>
            </a:xfrm>
            <a:solidFill>
              <a:schemeClr val="accent4">
                <a:lumMod val="50000"/>
              </a:schemeClr>
            </a:solidFill>
            <a:effectLst>
              <a:outerShdw blurRad="50800" dist="38100" dir="5400000" algn="t" rotWithShape="0">
                <a:prstClr val="black">
                  <a:alpha val="40000"/>
                </a:prstClr>
              </a:outerShdw>
            </a:effectLst>
          </p:grpSpPr>
          <p:sp>
            <p:nvSpPr>
              <p:cNvPr id="219" name="Rectangle 6">
                <a:extLst>
                  <a:ext uri="{FF2B5EF4-FFF2-40B4-BE49-F238E27FC236}">
                    <a16:creationId xmlns:a16="http://schemas.microsoft.com/office/drawing/2014/main" id="{A4E30AA6-AC16-90AF-DB04-D992B8A0C752}"/>
                  </a:ext>
                </a:extLst>
              </p:cNvPr>
              <p:cNvSpPr>
                <a:spLocks noChangeArrowheads="1"/>
              </p:cNvSpPr>
              <p:nvPr/>
            </p:nvSpPr>
            <p:spPr bwMode="auto">
              <a:xfrm>
                <a:off x="480" y="190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7">
                <a:extLst>
                  <a:ext uri="{FF2B5EF4-FFF2-40B4-BE49-F238E27FC236}">
                    <a16:creationId xmlns:a16="http://schemas.microsoft.com/office/drawing/2014/main" id="{69B63C9B-C401-0F1B-7CDC-8AF6CBA005C1}"/>
                  </a:ext>
                </a:extLst>
              </p:cNvPr>
              <p:cNvSpPr>
                <a:spLocks noChangeArrowheads="1"/>
              </p:cNvSpPr>
              <p:nvPr/>
            </p:nvSpPr>
            <p:spPr bwMode="auto">
              <a:xfrm>
                <a:off x="480" y="191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8">
                <a:extLst>
                  <a:ext uri="{FF2B5EF4-FFF2-40B4-BE49-F238E27FC236}">
                    <a16:creationId xmlns:a16="http://schemas.microsoft.com/office/drawing/2014/main" id="{5940A4DF-9CE6-C32C-9745-F49330FCE19C}"/>
                  </a:ext>
                </a:extLst>
              </p:cNvPr>
              <p:cNvSpPr>
                <a:spLocks noChangeArrowheads="1"/>
              </p:cNvSpPr>
              <p:nvPr/>
            </p:nvSpPr>
            <p:spPr bwMode="auto">
              <a:xfrm>
                <a:off x="480" y="192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9">
                <a:extLst>
                  <a:ext uri="{FF2B5EF4-FFF2-40B4-BE49-F238E27FC236}">
                    <a16:creationId xmlns:a16="http://schemas.microsoft.com/office/drawing/2014/main" id="{49653B8F-FF78-2486-3481-2AD4F238A83D}"/>
                  </a:ext>
                </a:extLst>
              </p:cNvPr>
              <p:cNvSpPr>
                <a:spLocks noChangeArrowheads="1"/>
              </p:cNvSpPr>
              <p:nvPr/>
            </p:nvSpPr>
            <p:spPr bwMode="auto">
              <a:xfrm>
                <a:off x="480" y="193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10">
                <a:extLst>
                  <a:ext uri="{FF2B5EF4-FFF2-40B4-BE49-F238E27FC236}">
                    <a16:creationId xmlns:a16="http://schemas.microsoft.com/office/drawing/2014/main" id="{BB0137EB-21D1-8AA5-FC31-B363DD33C693}"/>
                  </a:ext>
                </a:extLst>
              </p:cNvPr>
              <p:cNvSpPr>
                <a:spLocks noChangeArrowheads="1"/>
              </p:cNvSpPr>
              <p:nvPr/>
            </p:nvSpPr>
            <p:spPr bwMode="auto">
              <a:xfrm>
                <a:off x="480" y="194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11">
                <a:extLst>
                  <a:ext uri="{FF2B5EF4-FFF2-40B4-BE49-F238E27FC236}">
                    <a16:creationId xmlns:a16="http://schemas.microsoft.com/office/drawing/2014/main" id="{3805DBE8-A9D6-B7EE-A50F-F90B7050EF27}"/>
                  </a:ext>
                </a:extLst>
              </p:cNvPr>
              <p:cNvSpPr>
                <a:spLocks noChangeArrowheads="1"/>
              </p:cNvSpPr>
              <p:nvPr/>
            </p:nvSpPr>
            <p:spPr bwMode="auto">
              <a:xfrm>
                <a:off x="480" y="195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12">
                <a:extLst>
                  <a:ext uri="{FF2B5EF4-FFF2-40B4-BE49-F238E27FC236}">
                    <a16:creationId xmlns:a16="http://schemas.microsoft.com/office/drawing/2014/main" id="{6A0843C4-68D0-062E-3E8B-4A8D0B20F005}"/>
                  </a:ext>
                </a:extLst>
              </p:cNvPr>
              <p:cNvSpPr>
                <a:spLocks noChangeArrowheads="1"/>
              </p:cNvSpPr>
              <p:nvPr/>
            </p:nvSpPr>
            <p:spPr bwMode="auto">
              <a:xfrm>
                <a:off x="480" y="196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13">
                <a:extLst>
                  <a:ext uri="{FF2B5EF4-FFF2-40B4-BE49-F238E27FC236}">
                    <a16:creationId xmlns:a16="http://schemas.microsoft.com/office/drawing/2014/main" id="{014B1355-3DB4-12FF-B950-CF3B55699B06}"/>
                  </a:ext>
                </a:extLst>
              </p:cNvPr>
              <p:cNvSpPr>
                <a:spLocks noChangeArrowheads="1"/>
              </p:cNvSpPr>
              <p:nvPr/>
            </p:nvSpPr>
            <p:spPr bwMode="auto">
              <a:xfrm>
                <a:off x="480" y="197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14">
                <a:extLst>
                  <a:ext uri="{FF2B5EF4-FFF2-40B4-BE49-F238E27FC236}">
                    <a16:creationId xmlns:a16="http://schemas.microsoft.com/office/drawing/2014/main" id="{E9419BEB-1C62-495E-62F2-891AF8DDC304}"/>
                  </a:ext>
                </a:extLst>
              </p:cNvPr>
              <p:cNvSpPr>
                <a:spLocks noChangeArrowheads="1"/>
              </p:cNvSpPr>
              <p:nvPr/>
            </p:nvSpPr>
            <p:spPr bwMode="auto">
              <a:xfrm>
                <a:off x="480" y="198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15">
                <a:extLst>
                  <a:ext uri="{FF2B5EF4-FFF2-40B4-BE49-F238E27FC236}">
                    <a16:creationId xmlns:a16="http://schemas.microsoft.com/office/drawing/2014/main" id="{DA023168-877F-6889-7901-39CA88F6F00F}"/>
                  </a:ext>
                </a:extLst>
              </p:cNvPr>
              <p:cNvSpPr>
                <a:spLocks noChangeArrowheads="1"/>
              </p:cNvSpPr>
              <p:nvPr/>
            </p:nvSpPr>
            <p:spPr bwMode="auto">
              <a:xfrm>
                <a:off x="480" y="198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16">
                <a:extLst>
                  <a:ext uri="{FF2B5EF4-FFF2-40B4-BE49-F238E27FC236}">
                    <a16:creationId xmlns:a16="http://schemas.microsoft.com/office/drawing/2014/main" id="{95433D1A-0554-80F9-7CA4-8CB1DC64A170}"/>
                  </a:ext>
                </a:extLst>
              </p:cNvPr>
              <p:cNvSpPr>
                <a:spLocks noChangeArrowheads="1"/>
              </p:cNvSpPr>
              <p:nvPr/>
            </p:nvSpPr>
            <p:spPr bwMode="auto">
              <a:xfrm>
                <a:off x="480" y="199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7">
                <a:extLst>
                  <a:ext uri="{FF2B5EF4-FFF2-40B4-BE49-F238E27FC236}">
                    <a16:creationId xmlns:a16="http://schemas.microsoft.com/office/drawing/2014/main" id="{93A679A1-F03E-9B87-2112-08DBA8058113}"/>
                  </a:ext>
                </a:extLst>
              </p:cNvPr>
              <p:cNvSpPr>
                <a:spLocks noChangeArrowheads="1"/>
              </p:cNvSpPr>
              <p:nvPr/>
            </p:nvSpPr>
            <p:spPr bwMode="auto">
              <a:xfrm>
                <a:off x="480" y="200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8">
                <a:extLst>
                  <a:ext uri="{FF2B5EF4-FFF2-40B4-BE49-F238E27FC236}">
                    <a16:creationId xmlns:a16="http://schemas.microsoft.com/office/drawing/2014/main" id="{40F5CB9E-4FDA-CD58-FC68-8E97CE506892}"/>
                  </a:ext>
                </a:extLst>
              </p:cNvPr>
              <p:cNvSpPr>
                <a:spLocks noChangeArrowheads="1"/>
              </p:cNvSpPr>
              <p:nvPr/>
            </p:nvSpPr>
            <p:spPr bwMode="auto">
              <a:xfrm>
                <a:off x="480" y="201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9">
                <a:extLst>
                  <a:ext uri="{FF2B5EF4-FFF2-40B4-BE49-F238E27FC236}">
                    <a16:creationId xmlns:a16="http://schemas.microsoft.com/office/drawing/2014/main" id="{B9BC2328-8B76-CA51-3D78-AF6AF9F133D4}"/>
                  </a:ext>
                </a:extLst>
              </p:cNvPr>
              <p:cNvSpPr>
                <a:spLocks noChangeArrowheads="1"/>
              </p:cNvSpPr>
              <p:nvPr/>
            </p:nvSpPr>
            <p:spPr bwMode="auto">
              <a:xfrm>
                <a:off x="480" y="202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20">
                <a:extLst>
                  <a:ext uri="{FF2B5EF4-FFF2-40B4-BE49-F238E27FC236}">
                    <a16:creationId xmlns:a16="http://schemas.microsoft.com/office/drawing/2014/main" id="{2F33418E-A91B-1C35-18B4-564FA3AFE40B}"/>
                  </a:ext>
                </a:extLst>
              </p:cNvPr>
              <p:cNvSpPr>
                <a:spLocks noChangeArrowheads="1"/>
              </p:cNvSpPr>
              <p:nvPr/>
            </p:nvSpPr>
            <p:spPr bwMode="auto">
              <a:xfrm>
                <a:off x="480" y="203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1">
                <a:extLst>
                  <a:ext uri="{FF2B5EF4-FFF2-40B4-BE49-F238E27FC236}">
                    <a16:creationId xmlns:a16="http://schemas.microsoft.com/office/drawing/2014/main" id="{B407A4A9-2F95-FBB9-C975-48E7A20ED52C}"/>
                  </a:ext>
                </a:extLst>
              </p:cNvPr>
              <p:cNvSpPr>
                <a:spLocks noChangeArrowheads="1"/>
              </p:cNvSpPr>
              <p:nvPr/>
            </p:nvSpPr>
            <p:spPr bwMode="auto">
              <a:xfrm>
                <a:off x="480" y="204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22">
                <a:extLst>
                  <a:ext uri="{FF2B5EF4-FFF2-40B4-BE49-F238E27FC236}">
                    <a16:creationId xmlns:a16="http://schemas.microsoft.com/office/drawing/2014/main" id="{0C81EFA8-B244-8951-5D2F-1A72404FAE7D}"/>
                  </a:ext>
                </a:extLst>
              </p:cNvPr>
              <p:cNvSpPr>
                <a:spLocks noChangeArrowheads="1"/>
              </p:cNvSpPr>
              <p:nvPr/>
            </p:nvSpPr>
            <p:spPr bwMode="auto">
              <a:xfrm>
                <a:off x="480" y="205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3">
                <a:extLst>
                  <a:ext uri="{FF2B5EF4-FFF2-40B4-BE49-F238E27FC236}">
                    <a16:creationId xmlns:a16="http://schemas.microsoft.com/office/drawing/2014/main" id="{A8C10A0E-CD5A-6823-C319-B37A3AF222DD}"/>
                  </a:ext>
                </a:extLst>
              </p:cNvPr>
              <p:cNvSpPr>
                <a:spLocks noChangeArrowheads="1"/>
              </p:cNvSpPr>
              <p:nvPr/>
            </p:nvSpPr>
            <p:spPr bwMode="auto">
              <a:xfrm>
                <a:off x="480" y="206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24">
                <a:extLst>
                  <a:ext uri="{FF2B5EF4-FFF2-40B4-BE49-F238E27FC236}">
                    <a16:creationId xmlns:a16="http://schemas.microsoft.com/office/drawing/2014/main" id="{73C8112E-2862-9532-5C32-0461DE43701B}"/>
                  </a:ext>
                </a:extLst>
              </p:cNvPr>
              <p:cNvSpPr>
                <a:spLocks noChangeArrowheads="1"/>
              </p:cNvSpPr>
              <p:nvPr/>
            </p:nvSpPr>
            <p:spPr bwMode="auto">
              <a:xfrm>
                <a:off x="480" y="207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25">
                <a:extLst>
                  <a:ext uri="{FF2B5EF4-FFF2-40B4-BE49-F238E27FC236}">
                    <a16:creationId xmlns:a16="http://schemas.microsoft.com/office/drawing/2014/main" id="{5CC7B1AA-C636-91BE-556B-6FC8E893477E}"/>
                  </a:ext>
                </a:extLst>
              </p:cNvPr>
              <p:cNvSpPr>
                <a:spLocks noChangeArrowheads="1"/>
              </p:cNvSpPr>
              <p:nvPr/>
            </p:nvSpPr>
            <p:spPr bwMode="auto">
              <a:xfrm>
                <a:off x="480" y="208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26">
                <a:extLst>
                  <a:ext uri="{FF2B5EF4-FFF2-40B4-BE49-F238E27FC236}">
                    <a16:creationId xmlns:a16="http://schemas.microsoft.com/office/drawing/2014/main" id="{5F419008-ADC6-C43D-288E-79A134CB9A58}"/>
                  </a:ext>
                </a:extLst>
              </p:cNvPr>
              <p:cNvSpPr>
                <a:spLocks noChangeArrowheads="1"/>
              </p:cNvSpPr>
              <p:nvPr/>
            </p:nvSpPr>
            <p:spPr bwMode="auto">
              <a:xfrm>
                <a:off x="480" y="209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7">
                <a:extLst>
                  <a:ext uri="{FF2B5EF4-FFF2-40B4-BE49-F238E27FC236}">
                    <a16:creationId xmlns:a16="http://schemas.microsoft.com/office/drawing/2014/main" id="{F0F37C32-C703-9DFC-5FF3-468503734431}"/>
                  </a:ext>
                </a:extLst>
              </p:cNvPr>
              <p:cNvSpPr>
                <a:spLocks noChangeArrowheads="1"/>
              </p:cNvSpPr>
              <p:nvPr/>
            </p:nvSpPr>
            <p:spPr bwMode="auto">
              <a:xfrm>
                <a:off x="480" y="210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8">
                <a:extLst>
                  <a:ext uri="{FF2B5EF4-FFF2-40B4-BE49-F238E27FC236}">
                    <a16:creationId xmlns:a16="http://schemas.microsoft.com/office/drawing/2014/main" id="{C8D2D511-2E2B-BC3B-1CC4-54E62903F491}"/>
                  </a:ext>
                </a:extLst>
              </p:cNvPr>
              <p:cNvSpPr>
                <a:spLocks noChangeArrowheads="1"/>
              </p:cNvSpPr>
              <p:nvPr/>
            </p:nvSpPr>
            <p:spPr bwMode="auto">
              <a:xfrm>
                <a:off x="480" y="211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9">
                <a:extLst>
                  <a:ext uri="{FF2B5EF4-FFF2-40B4-BE49-F238E27FC236}">
                    <a16:creationId xmlns:a16="http://schemas.microsoft.com/office/drawing/2014/main" id="{1DE3F388-E170-A100-9DD0-870AC6B9C459}"/>
                  </a:ext>
                </a:extLst>
              </p:cNvPr>
              <p:cNvSpPr>
                <a:spLocks noChangeArrowheads="1"/>
              </p:cNvSpPr>
              <p:nvPr/>
            </p:nvSpPr>
            <p:spPr bwMode="auto">
              <a:xfrm>
                <a:off x="480" y="212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30">
                <a:extLst>
                  <a:ext uri="{FF2B5EF4-FFF2-40B4-BE49-F238E27FC236}">
                    <a16:creationId xmlns:a16="http://schemas.microsoft.com/office/drawing/2014/main" id="{C952C637-D074-586F-1B5E-F0C6D89075D6}"/>
                  </a:ext>
                </a:extLst>
              </p:cNvPr>
              <p:cNvSpPr>
                <a:spLocks noChangeArrowheads="1"/>
              </p:cNvSpPr>
              <p:nvPr/>
            </p:nvSpPr>
            <p:spPr bwMode="auto">
              <a:xfrm>
                <a:off x="480" y="213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31">
                <a:extLst>
                  <a:ext uri="{FF2B5EF4-FFF2-40B4-BE49-F238E27FC236}">
                    <a16:creationId xmlns:a16="http://schemas.microsoft.com/office/drawing/2014/main" id="{C85DE8E4-6074-E640-06CF-606E494FFE1D}"/>
                  </a:ext>
                </a:extLst>
              </p:cNvPr>
              <p:cNvSpPr>
                <a:spLocks noChangeArrowheads="1"/>
              </p:cNvSpPr>
              <p:nvPr/>
            </p:nvSpPr>
            <p:spPr bwMode="auto">
              <a:xfrm>
                <a:off x="480" y="214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32">
                <a:extLst>
                  <a:ext uri="{FF2B5EF4-FFF2-40B4-BE49-F238E27FC236}">
                    <a16:creationId xmlns:a16="http://schemas.microsoft.com/office/drawing/2014/main" id="{90411432-2B4C-5716-BF26-BD92814CA929}"/>
                  </a:ext>
                </a:extLst>
              </p:cNvPr>
              <p:cNvSpPr>
                <a:spLocks noChangeArrowheads="1"/>
              </p:cNvSpPr>
              <p:nvPr/>
            </p:nvSpPr>
            <p:spPr bwMode="auto">
              <a:xfrm>
                <a:off x="480" y="215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33">
                <a:extLst>
                  <a:ext uri="{FF2B5EF4-FFF2-40B4-BE49-F238E27FC236}">
                    <a16:creationId xmlns:a16="http://schemas.microsoft.com/office/drawing/2014/main" id="{677466A3-47F9-E6C0-E454-4BAABACCA37B}"/>
                  </a:ext>
                </a:extLst>
              </p:cNvPr>
              <p:cNvSpPr>
                <a:spLocks noChangeArrowheads="1"/>
              </p:cNvSpPr>
              <p:nvPr/>
            </p:nvSpPr>
            <p:spPr bwMode="auto">
              <a:xfrm>
                <a:off x="480" y="216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34">
                <a:extLst>
                  <a:ext uri="{FF2B5EF4-FFF2-40B4-BE49-F238E27FC236}">
                    <a16:creationId xmlns:a16="http://schemas.microsoft.com/office/drawing/2014/main" id="{4C1961D7-99B3-ADB2-2221-C4EAE1E924E2}"/>
                  </a:ext>
                </a:extLst>
              </p:cNvPr>
              <p:cNvSpPr>
                <a:spLocks noChangeArrowheads="1"/>
              </p:cNvSpPr>
              <p:nvPr/>
            </p:nvSpPr>
            <p:spPr bwMode="auto">
              <a:xfrm>
                <a:off x="480" y="217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35">
                <a:extLst>
                  <a:ext uri="{FF2B5EF4-FFF2-40B4-BE49-F238E27FC236}">
                    <a16:creationId xmlns:a16="http://schemas.microsoft.com/office/drawing/2014/main" id="{6C523CA4-F4DF-23F2-9C55-A7A22242649C}"/>
                  </a:ext>
                </a:extLst>
              </p:cNvPr>
              <p:cNvSpPr>
                <a:spLocks noChangeArrowheads="1"/>
              </p:cNvSpPr>
              <p:nvPr/>
            </p:nvSpPr>
            <p:spPr bwMode="auto">
              <a:xfrm>
                <a:off x="480" y="217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36">
                <a:extLst>
                  <a:ext uri="{FF2B5EF4-FFF2-40B4-BE49-F238E27FC236}">
                    <a16:creationId xmlns:a16="http://schemas.microsoft.com/office/drawing/2014/main" id="{3977BCF8-96DC-6031-66D4-485A5D619742}"/>
                  </a:ext>
                </a:extLst>
              </p:cNvPr>
              <p:cNvSpPr>
                <a:spLocks noChangeArrowheads="1"/>
              </p:cNvSpPr>
              <p:nvPr/>
            </p:nvSpPr>
            <p:spPr bwMode="auto">
              <a:xfrm>
                <a:off x="480" y="218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37">
                <a:extLst>
                  <a:ext uri="{FF2B5EF4-FFF2-40B4-BE49-F238E27FC236}">
                    <a16:creationId xmlns:a16="http://schemas.microsoft.com/office/drawing/2014/main" id="{E1EFA396-20DB-0CC1-7BCB-278F184EDEF4}"/>
                  </a:ext>
                </a:extLst>
              </p:cNvPr>
              <p:cNvSpPr>
                <a:spLocks noChangeArrowheads="1"/>
              </p:cNvSpPr>
              <p:nvPr/>
            </p:nvSpPr>
            <p:spPr bwMode="auto">
              <a:xfrm>
                <a:off x="480" y="219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38">
                <a:extLst>
                  <a:ext uri="{FF2B5EF4-FFF2-40B4-BE49-F238E27FC236}">
                    <a16:creationId xmlns:a16="http://schemas.microsoft.com/office/drawing/2014/main" id="{0F8A48B9-182A-F635-33AD-AA9577F2DFBA}"/>
                  </a:ext>
                </a:extLst>
              </p:cNvPr>
              <p:cNvSpPr>
                <a:spLocks noChangeArrowheads="1"/>
              </p:cNvSpPr>
              <p:nvPr/>
            </p:nvSpPr>
            <p:spPr bwMode="auto">
              <a:xfrm>
                <a:off x="480" y="220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39">
                <a:extLst>
                  <a:ext uri="{FF2B5EF4-FFF2-40B4-BE49-F238E27FC236}">
                    <a16:creationId xmlns:a16="http://schemas.microsoft.com/office/drawing/2014/main" id="{7DBAA3C7-5F43-0663-1DCF-70401D4032DD}"/>
                  </a:ext>
                </a:extLst>
              </p:cNvPr>
              <p:cNvSpPr>
                <a:spLocks noChangeArrowheads="1"/>
              </p:cNvSpPr>
              <p:nvPr/>
            </p:nvSpPr>
            <p:spPr bwMode="auto">
              <a:xfrm>
                <a:off x="480" y="221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40">
                <a:extLst>
                  <a:ext uri="{FF2B5EF4-FFF2-40B4-BE49-F238E27FC236}">
                    <a16:creationId xmlns:a16="http://schemas.microsoft.com/office/drawing/2014/main" id="{B26F86B5-D90F-53AE-17ED-C5499366F680}"/>
                  </a:ext>
                </a:extLst>
              </p:cNvPr>
              <p:cNvSpPr>
                <a:spLocks noChangeArrowheads="1"/>
              </p:cNvSpPr>
              <p:nvPr/>
            </p:nvSpPr>
            <p:spPr bwMode="auto">
              <a:xfrm>
                <a:off x="480" y="222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41">
                <a:extLst>
                  <a:ext uri="{FF2B5EF4-FFF2-40B4-BE49-F238E27FC236}">
                    <a16:creationId xmlns:a16="http://schemas.microsoft.com/office/drawing/2014/main" id="{D9AA5FF9-B0C6-0742-9CBB-C0DAF54810BB}"/>
                  </a:ext>
                </a:extLst>
              </p:cNvPr>
              <p:cNvSpPr>
                <a:spLocks noChangeArrowheads="1"/>
              </p:cNvSpPr>
              <p:nvPr/>
            </p:nvSpPr>
            <p:spPr bwMode="auto">
              <a:xfrm>
                <a:off x="480" y="223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42">
                <a:extLst>
                  <a:ext uri="{FF2B5EF4-FFF2-40B4-BE49-F238E27FC236}">
                    <a16:creationId xmlns:a16="http://schemas.microsoft.com/office/drawing/2014/main" id="{674A9BA9-89E6-AF40-0FF3-9A187DFBF542}"/>
                  </a:ext>
                </a:extLst>
              </p:cNvPr>
              <p:cNvSpPr>
                <a:spLocks noChangeArrowheads="1"/>
              </p:cNvSpPr>
              <p:nvPr/>
            </p:nvSpPr>
            <p:spPr bwMode="auto">
              <a:xfrm>
                <a:off x="480" y="224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43">
                <a:extLst>
                  <a:ext uri="{FF2B5EF4-FFF2-40B4-BE49-F238E27FC236}">
                    <a16:creationId xmlns:a16="http://schemas.microsoft.com/office/drawing/2014/main" id="{75C1C362-C1B0-9342-6DE4-3B3D29020483}"/>
                  </a:ext>
                </a:extLst>
              </p:cNvPr>
              <p:cNvSpPr>
                <a:spLocks noChangeArrowheads="1"/>
              </p:cNvSpPr>
              <p:nvPr/>
            </p:nvSpPr>
            <p:spPr bwMode="auto">
              <a:xfrm>
                <a:off x="480" y="225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44">
                <a:extLst>
                  <a:ext uri="{FF2B5EF4-FFF2-40B4-BE49-F238E27FC236}">
                    <a16:creationId xmlns:a16="http://schemas.microsoft.com/office/drawing/2014/main" id="{25F0317E-EE04-2EDA-2E15-3B6C99313D49}"/>
                  </a:ext>
                </a:extLst>
              </p:cNvPr>
              <p:cNvSpPr>
                <a:spLocks noChangeArrowheads="1"/>
              </p:cNvSpPr>
              <p:nvPr/>
            </p:nvSpPr>
            <p:spPr bwMode="auto">
              <a:xfrm>
                <a:off x="480" y="226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5">
                <a:extLst>
                  <a:ext uri="{FF2B5EF4-FFF2-40B4-BE49-F238E27FC236}">
                    <a16:creationId xmlns:a16="http://schemas.microsoft.com/office/drawing/2014/main" id="{A317CE8A-3BC0-4672-E763-A6E77DC5CC24}"/>
                  </a:ext>
                </a:extLst>
              </p:cNvPr>
              <p:cNvSpPr>
                <a:spLocks noChangeArrowheads="1"/>
              </p:cNvSpPr>
              <p:nvPr/>
            </p:nvSpPr>
            <p:spPr bwMode="auto">
              <a:xfrm>
                <a:off x="480" y="227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6">
                <a:extLst>
                  <a:ext uri="{FF2B5EF4-FFF2-40B4-BE49-F238E27FC236}">
                    <a16:creationId xmlns:a16="http://schemas.microsoft.com/office/drawing/2014/main" id="{27CF8DCF-1C85-F5A4-4DB9-2DD1ECCA5E81}"/>
                  </a:ext>
                </a:extLst>
              </p:cNvPr>
              <p:cNvSpPr>
                <a:spLocks noChangeArrowheads="1"/>
              </p:cNvSpPr>
              <p:nvPr/>
            </p:nvSpPr>
            <p:spPr bwMode="auto">
              <a:xfrm>
                <a:off x="480" y="228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47">
                <a:extLst>
                  <a:ext uri="{FF2B5EF4-FFF2-40B4-BE49-F238E27FC236}">
                    <a16:creationId xmlns:a16="http://schemas.microsoft.com/office/drawing/2014/main" id="{8FF7B6DF-F710-EDCB-D3BB-43D5171C5FB5}"/>
                  </a:ext>
                </a:extLst>
              </p:cNvPr>
              <p:cNvSpPr>
                <a:spLocks noChangeArrowheads="1"/>
              </p:cNvSpPr>
              <p:nvPr/>
            </p:nvSpPr>
            <p:spPr bwMode="auto">
              <a:xfrm>
                <a:off x="480" y="229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48">
                <a:extLst>
                  <a:ext uri="{FF2B5EF4-FFF2-40B4-BE49-F238E27FC236}">
                    <a16:creationId xmlns:a16="http://schemas.microsoft.com/office/drawing/2014/main" id="{6CC52C3A-1F42-E707-5A73-D525B0420334}"/>
                  </a:ext>
                </a:extLst>
              </p:cNvPr>
              <p:cNvSpPr>
                <a:spLocks noChangeArrowheads="1"/>
              </p:cNvSpPr>
              <p:nvPr/>
            </p:nvSpPr>
            <p:spPr bwMode="auto">
              <a:xfrm>
                <a:off x="480" y="230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49">
                <a:extLst>
                  <a:ext uri="{FF2B5EF4-FFF2-40B4-BE49-F238E27FC236}">
                    <a16:creationId xmlns:a16="http://schemas.microsoft.com/office/drawing/2014/main" id="{2761D14B-5D6F-2220-1644-D854A77DEF48}"/>
                  </a:ext>
                </a:extLst>
              </p:cNvPr>
              <p:cNvSpPr>
                <a:spLocks noChangeArrowheads="1"/>
              </p:cNvSpPr>
              <p:nvPr/>
            </p:nvSpPr>
            <p:spPr bwMode="auto">
              <a:xfrm>
                <a:off x="480" y="231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50">
                <a:extLst>
                  <a:ext uri="{FF2B5EF4-FFF2-40B4-BE49-F238E27FC236}">
                    <a16:creationId xmlns:a16="http://schemas.microsoft.com/office/drawing/2014/main" id="{FCF8E28C-0469-36EE-6284-58D81F03EDAE}"/>
                  </a:ext>
                </a:extLst>
              </p:cNvPr>
              <p:cNvSpPr>
                <a:spLocks noChangeArrowheads="1"/>
              </p:cNvSpPr>
              <p:nvPr/>
            </p:nvSpPr>
            <p:spPr bwMode="auto">
              <a:xfrm>
                <a:off x="480" y="232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51">
                <a:extLst>
                  <a:ext uri="{FF2B5EF4-FFF2-40B4-BE49-F238E27FC236}">
                    <a16:creationId xmlns:a16="http://schemas.microsoft.com/office/drawing/2014/main" id="{AEF70A0A-A4F8-A353-DEE1-B9B259E53DC7}"/>
                  </a:ext>
                </a:extLst>
              </p:cNvPr>
              <p:cNvSpPr>
                <a:spLocks noChangeArrowheads="1"/>
              </p:cNvSpPr>
              <p:nvPr/>
            </p:nvSpPr>
            <p:spPr bwMode="auto">
              <a:xfrm>
                <a:off x="480" y="233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52">
                <a:extLst>
                  <a:ext uri="{FF2B5EF4-FFF2-40B4-BE49-F238E27FC236}">
                    <a16:creationId xmlns:a16="http://schemas.microsoft.com/office/drawing/2014/main" id="{DB3F7EF3-FCDF-EEAC-5E93-F8FF1075746C}"/>
                  </a:ext>
                </a:extLst>
              </p:cNvPr>
              <p:cNvSpPr>
                <a:spLocks noChangeArrowheads="1"/>
              </p:cNvSpPr>
              <p:nvPr/>
            </p:nvSpPr>
            <p:spPr bwMode="auto">
              <a:xfrm>
                <a:off x="480" y="234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53">
                <a:extLst>
                  <a:ext uri="{FF2B5EF4-FFF2-40B4-BE49-F238E27FC236}">
                    <a16:creationId xmlns:a16="http://schemas.microsoft.com/office/drawing/2014/main" id="{4A89DFCD-B03B-7663-FCBA-11573C396B50}"/>
                  </a:ext>
                </a:extLst>
              </p:cNvPr>
              <p:cNvSpPr>
                <a:spLocks noChangeArrowheads="1"/>
              </p:cNvSpPr>
              <p:nvPr/>
            </p:nvSpPr>
            <p:spPr bwMode="auto">
              <a:xfrm>
                <a:off x="480" y="235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54">
                <a:extLst>
                  <a:ext uri="{FF2B5EF4-FFF2-40B4-BE49-F238E27FC236}">
                    <a16:creationId xmlns:a16="http://schemas.microsoft.com/office/drawing/2014/main" id="{97F176A9-6AF3-BF59-786A-C690CEAB7434}"/>
                  </a:ext>
                </a:extLst>
              </p:cNvPr>
              <p:cNvSpPr>
                <a:spLocks noChangeArrowheads="1"/>
              </p:cNvSpPr>
              <p:nvPr/>
            </p:nvSpPr>
            <p:spPr bwMode="auto">
              <a:xfrm>
                <a:off x="480" y="236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55">
                <a:extLst>
                  <a:ext uri="{FF2B5EF4-FFF2-40B4-BE49-F238E27FC236}">
                    <a16:creationId xmlns:a16="http://schemas.microsoft.com/office/drawing/2014/main" id="{011E629F-F9FF-2AD0-0F40-4A38F02D3D69}"/>
                  </a:ext>
                </a:extLst>
              </p:cNvPr>
              <p:cNvSpPr>
                <a:spLocks noChangeArrowheads="1"/>
              </p:cNvSpPr>
              <p:nvPr/>
            </p:nvSpPr>
            <p:spPr bwMode="auto">
              <a:xfrm>
                <a:off x="480" y="236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56">
                <a:extLst>
                  <a:ext uri="{FF2B5EF4-FFF2-40B4-BE49-F238E27FC236}">
                    <a16:creationId xmlns:a16="http://schemas.microsoft.com/office/drawing/2014/main" id="{E006818A-D54E-29E3-E341-3536D94284E2}"/>
                  </a:ext>
                </a:extLst>
              </p:cNvPr>
              <p:cNvSpPr>
                <a:spLocks noChangeArrowheads="1"/>
              </p:cNvSpPr>
              <p:nvPr/>
            </p:nvSpPr>
            <p:spPr bwMode="auto">
              <a:xfrm>
                <a:off x="480" y="237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57">
                <a:extLst>
                  <a:ext uri="{FF2B5EF4-FFF2-40B4-BE49-F238E27FC236}">
                    <a16:creationId xmlns:a16="http://schemas.microsoft.com/office/drawing/2014/main" id="{861DBAFF-3703-BD61-51BA-D684DD4F0E05}"/>
                  </a:ext>
                </a:extLst>
              </p:cNvPr>
              <p:cNvSpPr>
                <a:spLocks noChangeArrowheads="1"/>
              </p:cNvSpPr>
              <p:nvPr/>
            </p:nvSpPr>
            <p:spPr bwMode="auto">
              <a:xfrm>
                <a:off x="480" y="238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58">
                <a:extLst>
                  <a:ext uri="{FF2B5EF4-FFF2-40B4-BE49-F238E27FC236}">
                    <a16:creationId xmlns:a16="http://schemas.microsoft.com/office/drawing/2014/main" id="{18E84C69-11E2-D0E2-823A-D39FB068F255}"/>
                  </a:ext>
                </a:extLst>
              </p:cNvPr>
              <p:cNvSpPr>
                <a:spLocks noChangeArrowheads="1"/>
              </p:cNvSpPr>
              <p:nvPr/>
            </p:nvSpPr>
            <p:spPr bwMode="auto">
              <a:xfrm>
                <a:off x="480" y="239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59">
                <a:extLst>
                  <a:ext uri="{FF2B5EF4-FFF2-40B4-BE49-F238E27FC236}">
                    <a16:creationId xmlns:a16="http://schemas.microsoft.com/office/drawing/2014/main" id="{75F1B382-E84C-7754-B91C-426CB5B141B8}"/>
                  </a:ext>
                </a:extLst>
              </p:cNvPr>
              <p:cNvSpPr>
                <a:spLocks noChangeArrowheads="1"/>
              </p:cNvSpPr>
              <p:nvPr/>
            </p:nvSpPr>
            <p:spPr bwMode="auto">
              <a:xfrm>
                <a:off x="480" y="240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60">
                <a:extLst>
                  <a:ext uri="{FF2B5EF4-FFF2-40B4-BE49-F238E27FC236}">
                    <a16:creationId xmlns:a16="http://schemas.microsoft.com/office/drawing/2014/main" id="{08F6B3CB-3D18-D9DD-A66C-69D8464A7A77}"/>
                  </a:ext>
                </a:extLst>
              </p:cNvPr>
              <p:cNvSpPr>
                <a:spLocks noChangeArrowheads="1"/>
              </p:cNvSpPr>
              <p:nvPr/>
            </p:nvSpPr>
            <p:spPr bwMode="auto">
              <a:xfrm>
                <a:off x="480" y="241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61">
                <a:extLst>
                  <a:ext uri="{FF2B5EF4-FFF2-40B4-BE49-F238E27FC236}">
                    <a16:creationId xmlns:a16="http://schemas.microsoft.com/office/drawing/2014/main" id="{8096E506-47CB-17C2-369F-353936ABA40E}"/>
                  </a:ext>
                </a:extLst>
              </p:cNvPr>
              <p:cNvSpPr>
                <a:spLocks noChangeArrowheads="1"/>
              </p:cNvSpPr>
              <p:nvPr/>
            </p:nvSpPr>
            <p:spPr bwMode="auto">
              <a:xfrm>
                <a:off x="480" y="242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62">
                <a:extLst>
                  <a:ext uri="{FF2B5EF4-FFF2-40B4-BE49-F238E27FC236}">
                    <a16:creationId xmlns:a16="http://schemas.microsoft.com/office/drawing/2014/main" id="{2DE64F3C-B01C-9267-B063-F81C79E4B6E4}"/>
                  </a:ext>
                </a:extLst>
              </p:cNvPr>
              <p:cNvSpPr>
                <a:spLocks noChangeArrowheads="1"/>
              </p:cNvSpPr>
              <p:nvPr/>
            </p:nvSpPr>
            <p:spPr bwMode="auto">
              <a:xfrm>
                <a:off x="480" y="243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63">
                <a:extLst>
                  <a:ext uri="{FF2B5EF4-FFF2-40B4-BE49-F238E27FC236}">
                    <a16:creationId xmlns:a16="http://schemas.microsoft.com/office/drawing/2014/main" id="{0AB7380F-FB1B-17F2-CF65-BD52E0C7B35D}"/>
                  </a:ext>
                </a:extLst>
              </p:cNvPr>
              <p:cNvSpPr>
                <a:spLocks noChangeArrowheads="1"/>
              </p:cNvSpPr>
              <p:nvPr/>
            </p:nvSpPr>
            <p:spPr bwMode="auto">
              <a:xfrm>
                <a:off x="480" y="244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64">
                <a:extLst>
                  <a:ext uri="{FF2B5EF4-FFF2-40B4-BE49-F238E27FC236}">
                    <a16:creationId xmlns:a16="http://schemas.microsoft.com/office/drawing/2014/main" id="{DAD4CDD0-B065-6745-E2F0-695172AA71B7}"/>
                  </a:ext>
                </a:extLst>
              </p:cNvPr>
              <p:cNvSpPr>
                <a:spLocks noChangeArrowheads="1"/>
              </p:cNvSpPr>
              <p:nvPr/>
            </p:nvSpPr>
            <p:spPr bwMode="auto">
              <a:xfrm>
                <a:off x="480" y="245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65">
                <a:extLst>
                  <a:ext uri="{FF2B5EF4-FFF2-40B4-BE49-F238E27FC236}">
                    <a16:creationId xmlns:a16="http://schemas.microsoft.com/office/drawing/2014/main" id="{A120C47A-E68B-482B-D7E4-171FFC655808}"/>
                  </a:ext>
                </a:extLst>
              </p:cNvPr>
              <p:cNvSpPr>
                <a:spLocks noChangeArrowheads="1"/>
              </p:cNvSpPr>
              <p:nvPr/>
            </p:nvSpPr>
            <p:spPr bwMode="auto">
              <a:xfrm>
                <a:off x="480" y="246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66">
                <a:extLst>
                  <a:ext uri="{FF2B5EF4-FFF2-40B4-BE49-F238E27FC236}">
                    <a16:creationId xmlns:a16="http://schemas.microsoft.com/office/drawing/2014/main" id="{E12BF6A3-892E-33A7-E5B5-996F16F19789}"/>
                  </a:ext>
                </a:extLst>
              </p:cNvPr>
              <p:cNvSpPr>
                <a:spLocks noChangeArrowheads="1"/>
              </p:cNvSpPr>
              <p:nvPr/>
            </p:nvSpPr>
            <p:spPr bwMode="auto">
              <a:xfrm>
                <a:off x="480" y="247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67">
                <a:extLst>
                  <a:ext uri="{FF2B5EF4-FFF2-40B4-BE49-F238E27FC236}">
                    <a16:creationId xmlns:a16="http://schemas.microsoft.com/office/drawing/2014/main" id="{F1A4E282-29AE-9BFB-F4FE-B8CC7176917C}"/>
                  </a:ext>
                </a:extLst>
              </p:cNvPr>
              <p:cNvSpPr>
                <a:spLocks noChangeArrowheads="1"/>
              </p:cNvSpPr>
              <p:nvPr/>
            </p:nvSpPr>
            <p:spPr bwMode="auto">
              <a:xfrm>
                <a:off x="480" y="248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68">
                <a:extLst>
                  <a:ext uri="{FF2B5EF4-FFF2-40B4-BE49-F238E27FC236}">
                    <a16:creationId xmlns:a16="http://schemas.microsoft.com/office/drawing/2014/main" id="{462541D5-85AE-BD0C-90B1-484B375C84F7}"/>
                  </a:ext>
                </a:extLst>
              </p:cNvPr>
              <p:cNvSpPr>
                <a:spLocks noChangeArrowheads="1"/>
              </p:cNvSpPr>
              <p:nvPr/>
            </p:nvSpPr>
            <p:spPr bwMode="auto">
              <a:xfrm>
                <a:off x="480" y="249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69">
                <a:extLst>
                  <a:ext uri="{FF2B5EF4-FFF2-40B4-BE49-F238E27FC236}">
                    <a16:creationId xmlns:a16="http://schemas.microsoft.com/office/drawing/2014/main" id="{E26A8265-D083-59D6-95CE-601311E3DD2D}"/>
                  </a:ext>
                </a:extLst>
              </p:cNvPr>
              <p:cNvSpPr>
                <a:spLocks noChangeArrowheads="1"/>
              </p:cNvSpPr>
              <p:nvPr/>
            </p:nvSpPr>
            <p:spPr bwMode="auto">
              <a:xfrm>
                <a:off x="480" y="250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70">
                <a:extLst>
                  <a:ext uri="{FF2B5EF4-FFF2-40B4-BE49-F238E27FC236}">
                    <a16:creationId xmlns:a16="http://schemas.microsoft.com/office/drawing/2014/main" id="{5F5A9A8B-E5D8-E684-6A69-A853AA6E30FD}"/>
                  </a:ext>
                </a:extLst>
              </p:cNvPr>
              <p:cNvSpPr>
                <a:spLocks noChangeArrowheads="1"/>
              </p:cNvSpPr>
              <p:nvPr/>
            </p:nvSpPr>
            <p:spPr bwMode="auto">
              <a:xfrm>
                <a:off x="480" y="251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71">
                <a:extLst>
                  <a:ext uri="{FF2B5EF4-FFF2-40B4-BE49-F238E27FC236}">
                    <a16:creationId xmlns:a16="http://schemas.microsoft.com/office/drawing/2014/main" id="{3805CB53-372C-1C55-39C8-32A6D71AC0C9}"/>
                  </a:ext>
                </a:extLst>
              </p:cNvPr>
              <p:cNvSpPr>
                <a:spLocks noChangeArrowheads="1"/>
              </p:cNvSpPr>
              <p:nvPr/>
            </p:nvSpPr>
            <p:spPr bwMode="auto">
              <a:xfrm>
                <a:off x="480" y="252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72">
                <a:extLst>
                  <a:ext uri="{FF2B5EF4-FFF2-40B4-BE49-F238E27FC236}">
                    <a16:creationId xmlns:a16="http://schemas.microsoft.com/office/drawing/2014/main" id="{EDC39C73-1875-5514-EBE1-C07704B92FFA}"/>
                  </a:ext>
                </a:extLst>
              </p:cNvPr>
              <p:cNvSpPr>
                <a:spLocks noChangeArrowheads="1"/>
              </p:cNvSpPr>
              <p:nvPr/>
            </p:nvSpPr>
            <p:spPr bwMode="auto">
              <a:xfrm>
                <a:off x="480" y="253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73">
                <a:extLst>
                  <a:ext uri="{FF2B5EF4-FFF2-40B4-BE49-F238E27FC236}">
                    <a16:creationId xmlns:a16="http://schemas.microsoft.com/office/drawing/2014/main" id="{C1B1C2B6-787A-8F71-B1D1-A0A49598A522}"/>
                  </a:ext>
                </a:extLst>
              </p:cNvPr>
              <p:cNvSpPr>
                <a:spLocks noChangeArrowheads="1"/>
              </p:cNvSpPr>
              <p:nvPr/>
            </p:nvSpPr>
            <p:spPr bwMode="auto">
              <a:xfrm>
                <a:off x="480" y="254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74">
                <a:extLst>
                  <a:ext uri="{FF2B5EF4-FFF2-40B4-BE49-F238E27FC236}">
                    <a16:creationId xmlns:a16="http://schemas.microsoft.com/office/drawing/2014/main" id="{DFC20FF5-05AE-54C8-9083-93E65D5A9CD6}"/>
                  </a:ext>
                </a:extLst>
              </p:cNvPr>
              <p:cNvSpPr>
                <a:spLocks noChangeArrowheads="1"/>
              </p:cNvSpPr>
              <p:nvPr/>
            </p:nvSpPr>
            <p:spPr bwMode="auto">
              <a:xfrm>
                <a:off x="480" y="255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75">
                <a:extLst>
                  <a:ext uri="{FF2B5EF4-FFF2-40B4-BE49-F238E27FC236}">
                    <a16:creationId xmlns:a16="http://schemas.microsoft.com/office/drawing/2014/main" id="{A7D34260-D288-6C64-4F22-59D868BDB994}"/>
                  </a:ext>
                </a:extLst>
              </p:cNvPr>
              <p:cNvSpPr>
                <a:spLocks noChangeArrowheads="1"/>
              </p:cNvSpPr>
              <p:nvPr/>
            </p:nvSpPr>
            <p:spPr bwMode="auto">
              <a:xfrm>
                <a:off x="480" y="255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76">
                <a:extLst>
                  <a:ext uri="{FF2B5EF4-FFF2-40B4-BE49-F238E27FC236}">
                    <a16:creationId xmlns:a16="http://schemas.microsoft.com/office/drawing/2014/main" id="{DA5A09E8-C5B2-4851-0D39-C2AEB959FFDB}"/>
                  </a:ext>
                </a:extLst>
              </p:cNvPr>
              <p:cNvSpPr>
                <a:spLocks noChangeArrowheads="1"/>
              </p:cNvSpPr>
              <p:nvPr/>
            </p:nvSpPr>
            <p:spPr bwMode="auto">
              <a:xfrm>
                <a:off x="480" y="256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77">
                <a:extLst>
                  <a:ext uri="{FF2B5EF4-FFF2-40B4-BE49-F238E27FC236}">
                    <a16:creationId xmlns:a16="http://schemas.microsoft.com/office/drawing/2014/main" id="{264C1861-3D38-81DD-25BD-DDE9C1440814}"/>
                  </a:ext>
                </a:extLst>
              </p:cNvPr>
              <p:cNvSpPr>
                <a:spLocks noChangeArrowheads="1"/>
              </p:cNvSpPr>
              <p:nvPr/>
            </p:nvSpPr>
            <p:spPr bwMode="auto">
              <a:xfrm>
                <a:off x="480" y="257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78">
                <a:extLst>
                  <a:ext uri="{FF2B5EF4-FFF2-40B4-BE49-F238E27FC236}">
                    <a16:creationId xmlns:a16="http://schemas.microsoft.com/office/drawing/2014/main" id="{254A7ABD-7A3C-5D51-765F-13ADFEBDB382}"/>
                  </a:ext>
                </a:extLst>
              </p:cNvPr>
              <p:cNvSpPr>
                <a:spLocks noChangeArrowheads="1"/>
              </p:cNvSpPr>
              <p:nvPr/>
            </p:nvSpPr>
            <p:spPr bwMode="auto">
              <a:xfrm>
                <a:off x="480" y="258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79">
                <a:extLst>
                  <a:ext uri="{FF2B5EF4-FFF2-40B4-BE49-F238E27FC236}">
                    <a16:creationId xmlns:a16="http://schemas.microsoft.com/office/drawing/2014/main" id="{1BA37345-E6C1-1EAA-3C82-4DF55D10C3F7}"/>
                  </a:ext>
                </a:extLst>
              </p:cNvPr>
              <p:cNvSpPr>
                <a:spLocks noChangeArrowheads="1"/>
              </p:cNvSpPr>
              <p:nvPr/>
            </p:nvSpPr>
            <p:spPr bwMode="auto">
              <a:xfrm>
                <a:off x="480" y="259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80">
                <a:extLst>
                  <a:ext uri="{FF2B5EF4-FFF2-40B4-BE49-F238E27FC236}">
                    <a16:creationId xmlns:a16="http://schemas.microsoft.com/office/drawing/2014/main" id="{F5C6C745-399E-64FC-1347-F5B7F9E73D55}"/>
                  </a:ext>
                </a:extLst>
              </p:cNvPr>
              <p:cNvSpPr>
                <a:spLocks noChangeArrowheads="1"/>
              </p:cNvSpPr>
              <p:nvPr/>
            </p:nvSpPr>
            <p:spPr bwMode="auto">
              <a:xfrm>
                <a:off x="480" y="260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81">
                <a:extLst>
                  <a:ext uri="{FF2B5EF4-FFF2-40B4-BE49-F238E27FC236}">
                    <a16:creationId xmlns:a16="http://schemas.microsoft.com/office/drawing/2014/main" id="{582D6CFD-67BD-DEF6-0226-E3B6B94D9969}"/>
                  </a:ext>
                </a:extLst>
              </p:cNvPr>
              <p:cNvSpPr>
                <a:spLocks noChangeArrowheads="1"/>
              </p:cNvSpPr>
              <p:nvPr/>
            </p:nvSpPr>
            <p:spPr bwMode="auto">
              <a:xfrm>
                <a:off x="480" y="261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82">
                <a:extLst>
                  <a:ext uri="{FF2B5EF4-FFF2-40B4-BE49-F238E27FC236}">
                    <a16:creationId xmlns:a16="http://schemas.microsoft.com/office/drawing/2014/main" id="{D37E6CFF-9F45-3771-4D04-403748A53D40}"/>
                  </a:ext>
                </a:extLst>
              </p:cNvPr>
              <p:cNvSpPr>
                <a:spLocks noChangeArrowheads="1"/>
              </p:cNvSpPr>
              <p:nvPr/>
            </p:nvSpPr>
            <p:spPr bwMode="auto">
              <a:xfrm>
                <a:off x="480" y="262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83">
                <a:extLst>
                  <a:ext uri="{FF2B5EF4-FFF2-40B4-BE49-F238E27FC236}">
                    <a16:creationId xmlns:a16="http://schemas.microsoft.com/office/drawing/2014/main" id="{F80062AA-B805-D699-314C-3BA0C1CA4103}"/>
                  </a:ext>
                </a:extLst>
              </p:cNvPr>
              <p:cNvSpPr>
                <a:spLocks noChangeArrowheads="1"/>
              </p:cNvSpPr>
              <p:nvPr/>
            </p:nvSpPr>
            <p:spPr bwMode="auto">
              <a:xfrm>
                <a:off x="480" y="263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84">
                <a:extLst>
                  <a:ext uri="{FF2B5EF4-FFF2-40B4-BE49-F238E27FC236}">
                    <a16:creationId xmlns:a16="http://schemas.microsoft.com/office/drawing/2014/main" id="{D0AEFADE-67C3-F9DC-BAC5-D2E92E45D5BD}"/>
                  </a:ext>
                </a:extLst>
              </p:cNvPr>
              <p:cNvSpPr>
                <a:spLocks noChangeArrowheads="1"/>
              </p:cNvSpPr>
              <p:nvPr/>
            </p:nvSpPr>
            <p:spPr bwMode="auto">
              <a:xfrm>
                <a:off x="480" y="264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85">
                <a:extLst>
                  <a:ext uri="{FF2B5EF4-FFF2-40B4-BE49-F238E27FC236}">
                    <a16:creationId xmlns:a16="http://schemas.microsoft.com/office/drawing/2014/main" id="{FDA4BC8D-96CD-A983-7A77-0791495134FD}"/>
                  </a:ext>
                </a:extLst>
              </p:cNvPr>
              <p:cNvSpPr>
                <a:spLocks noChangeArrowheads="1"/>
              </p:cNvSpPr>
              <p:nvPr/>
            </p:nvSpPr>
            <p:spPr bwMode="auto">
              <a:xfrm>
                <a:off x="480" y="265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86">
                <a:extLst>
                  <a:ext uri="{FF2B5EF4-FFF2-40B4-BE49-F238E27FC236}">
                    <a16:creationId xmlns:a16="http://schemas.microsoft.com/office/drawing/2014/main" id="{FED2110A-C417-750B-D9E3-0760FB7193F2}"/>
                  </a:ext>
                </a:extLst>
              </p:cNvPr>
              <p:cNvSpPr>
                <a:spLocks noChangeArrowheads="1"/>
              </p:cNvSpPr>
              <p:nvPr/>
            </p:nvSpPr>
            <p:spPr bwMode="auto">
              <a:xfrm>
                <a:off x="480" y="266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87">
                <a:extLst>
                  <a:ext uri="{FF2B5EF4-FFF2-40B4-BE49-F238E27FC236}">
                    <a16:creationId xmlns:a16="http://schemas.microsoft.com/office/drawing/2014/main" id="{6AF8B20E-5AAA-2D90-8EC9-D0A8459D0CA5}"/>
                  </a:ext>
                </a:extLst>
              </p:cNvPr>
              <p:cNvSpPr>
                <a:spLocks noChangeArrowheads="1"/>
              </p:cNvSpPr>
              <p:nvPr/>
            </p:nvSpPr>
            <p:spPr bwMode="auto">
              <a:xfrm>
                <a:off x="480" y="267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88">
                <a:extLst>
                  <a:ext uri="{FF2B5EF4-FFF2-40B4-BE49-F238E27FC236}">
                    <a16:creationId xmlns:a16="http://schemas.microsoft.com/office/drawing/2014/main" id="{20F4872D-7556-038C-5F59-B5248E760D10}"/>
                  </a:ext>
                </a:extLst>
              </p:cNvPr>
              <p:cNvSpPr>
                <a:spLocks noChangeArrowheads="1"/>
              </p:cNvSpPr>
              <p:nvPr/>
            </p:nvSpPr>
            <p:spPr bwMode="auto">
              <a:xfrm>
                <a:off x="480" y="268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9">
                <a:extLst>
                  <a:ext uri="{FF2B5EF4-FFF2-40B4-BE49-F238E27FC236}">
                    <a16:creationId xmlns:a16="http://schemas.microsoft.com/office/drawing/2014/main" id="{0E88E5BE-6A5D-F203-F8A4-62FD3714EF61}"/>
                  </a:ext>
                </a:extLst>
              </p:cNvPr>
              <p:cNvSpPr>
                <a:spLocks noChangeArrowheads="1"/>
              </p:cNvSpPr>
              <p:nvPr/>
            </p:nvSpPr>
            <p:spPr bwMode="auto">
              <a:xfrm>
                <a:off x="480" y="269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90">
                <a:extLst>
                  <a:ext uri="{FF2B5EF4-FFF2-40B4-BE49-F238E27FC236}">
                    <a16:creationId xmlns:a16="http://schemas.microsoft.com/office/drawing/2014/main" id="{E6146AFC-520E-75BD-C50B-E4D7758EA6DF}"/>
                  </a:ext>
                </a:extLst>
              </p:cNvPr>
              <p:cNvSpPr>
                <a:spLocks noChangeArrowheads="1"/>
              </p:cNvSpPr>
              <p:nvPr/>
            </p:nvSpPr>
            <p:spPr bwMode="auto">
              <a:xfrm>
                <a:off x="480" y="270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91">
                <a:extLst>
                  <a:ext uri="{FF2B5EF4-FFF2-40B4-BE49-F238E27FC236}">
                    <a16:creationId xmlns:a16="http://schemas.microsoft.com/office/drawing/2014/main" id="{F61E9E6A-0C4C-AD32-EBB8-97D04E095D9D}"/>
                  </a:ext>
                </a:extLst>
              </p:cNvPr>
              <p:cNvSpPr>
                <a:spLocks noChangeArrowheads="1"/>
              </p:cNvSpPr>
              <p:nvPr/>
            </p:nvSpPr>
            <p:spPr bwMode="auto">
              <a:xfrm>
                <a:off x="480" y="271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92">
                <a:extLst>
                  <a:ext uri="{FF2B5EF4-FFF2-40B4-BE49-F238E27FC236}">
                    <a16:creationId xmlns:a16="http://schemas.microsoft.com/office/drawing/2014/main" id="{6A5C8F0C-078B-37DC-5991-FC6EB10C17B1}"/>
                  </a:ext>
                </a:extLst>
              </p:cNvPr>
              <p:cNvSpPr>
                <a:spLocks noChangeArrowheads="1"/>
              </p:cNvSpPr>
              <p:nvPr/>
            </p:nvSpPr>
            <p:spPr bwMode="auto">
              <a:xfrm>
                <a:off x="480" y="272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93">
                <a:extLst>
                  <a:ext uri="{FF2B5EF4-FFF2-40B4-BE49-F238E27FC236}">
                    <a16:creationId xmlns:a16="http://schemas.microsoft.com/office/drawing/2014/main" id="{16E09E31-15CD-31B3-F223-640D3DF7ECFA}"/>
                  </a:ext>
                </a:extLst>
              </p:cNvPr>
              <p:cNvSpPr>
                <a:spLocks noChangeArrowheads="1"/>
              </p:cNvSpPr>
              <p:nvPr/>
            </p:nvSpPr>
            <p:spPr bwMode="auto">
              <a:xfrm>
                <a:off x="480" y="273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94">
                <a:extLst>
                  <a:ext uri="{FF2B5EF4-FFF2-40B4-BE49-F238E27FC236}">
                    <a16:creationId xmlns:a16="http://schemas.microsoft.com/office/drawing/2014/main" id="{0D73271A-8BE9-9B38-4775-3BFCC6C40218}"/>
                  </a:ext>
                </a:extLst>
              </p:cNvPr>
              <p:cNvSpPr>
                <a:spLocks noChangeArrowheads="1"/>
              </p:cNvSpPr>
              <p:nvPr/>
            </p:nvSpPr>
            <p:spPr bwMode="auto">
              <a:xfrm>
                <a:off x="480" y="273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95">
                <a:extLst>
                  <a:ext uri="{FF2B5EF4-FFF2-40B4-BE49-F238E27FC236}">
                    <a16:creationId xmlns:a16="http://schemas.microsoft.com/office/drawing/2014/main" id="{F7DF97BD-8A30-50AB-7B4E-F0E123682CAA}"/>
                  </a:ext>
                </a:extLst>
              </p:cNvPr>
              <p:cNvSpPr>
                <a:spLocks noChangeArrowheads="1"/>
              </p:cNvSpPr>
              <p:nvPr/>
            </p:nvSpPr>
            <p:spPr bwMode="auto">
              <a:xfrm>
                <a:off x="480" y="274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96">
                <a:extLst>
                  <a:ext uri="{FF2B5EF4-FFF2-40B4-BE49-F238E27FC236}">
                    <a16:creationId xmlns:a16="http://schemas.microsoft.com/office/drawing/2014/main" id="{FB0FF565-56BC-CF56-9EF7-03545436DB0A}"/>
                  </a:ext>
                </a:extLst>
              </p:cNvPr>
              <p:cNvSpPr>
                <a:spLocks noChangeArrowheads="1"/>
              </p:cNvSpPr>
              <p:nvPr/>
            </p:nvSpPr>
            <p:spPr bwMode="auto">
              <a:xfrm>
                <a:off x="480" y="275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97">
                <a:extLst>
                  <a:ext uri="{FF2B5EF4-FFF2-40B4-BE49-F238E27FC236}">
                    <a16:creationId xmlns:a16="http://schemas.microsoft.com/office/drawing/2014/main" id="{49A459FD-04B2-405D-44DA-95168DD514BA}"/>
                  </a:ext>
                </a:extLst>
              </p:cNvPr>
              <p:cNvSpPr>
                <a:spLocks noChangeArrowheads="1"/>
              </p:cNvSpPr>
              <p:nvPr/>
            </p:nvSpPr>
            <p:spPr bwMode="auto">
              <a:xfrm>
                <a:off x="480" y="276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8">
                <a:extLst>
                  <a:ext uri="{FF2B5EF4-FFF2-40B4-BE49-F238E27FC236}">
                    <a16:creationId xmlns:a16="http://schemas.microsoft.com/office/drawing/2014/main" id="{B891545A-17D0-4B48-AC9F-2EA36AD2D442}"/>
                  </a:ext>
                </a:extLst>
              </p:cNvPr>
              <p:cNvSpPr>
                <a:spLocks noChangeArrowheads="1"/>
              </p:cNvSpPr>
              <p:nvPr/>
            </p:nvSpPr>
            <p:spPr bwMode="auto">
              <a:xfrm>
                <a:off x="480" y="277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99">
                <a:extLst>
                  <a:ext uri="{FF2B5EF4-FFF2-40B4-BE49-F238E27FC236}">
                    <a16:creationId xmlns:a16="http://schemas.microsoft.com/office/drawing/2014/main" id="{EF624DEB-E709-A7A5-4544-4036E4A70F32}"/>
                  </a:ext>
                </a:extLst>
              </p:cNvPr>
              <p:cNvSpPr>
                <a:spLocks noChangeArrowheads="1"/>
              </p:cNvSpPr>
              <p:nvPr/>
            </p:nvSpPr>
            <p:spPr bwMode="auto">
              <a:xfrm>
                <a:off x="480" y="278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100">
                <a:extLst>
                  <a:ext uri="{FF2B5EF4-FFF2-40B4-BE49-F238E27FC236}">
                    <a16:creationId xmlns:a16="http://schemas.microsoft.com/office/drawing/2014/main" id="{516E9E87-CFE2-E412-9935-7234365B2649}"/>
                  </a:ext>
                </a:extLst>
              </p:cNvPr>
              <p:cNvSpPr>
                <a:spLocks noChangeArrowheads="1"/>
              </p:cNvSpPr>
              <p:nvPr/>
            </p:nvSpPr>
            <p:spPr bwMode="auto">
              <a:xfrm>
                <a:off x="480" y="279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101">
                <a:extLst>
                  <a:ext uri="{FF2B5EF4-FFF2-40B4-BE49-F238E27FC236}">
                    <a16:creationId xmlns:a16="http://schemas.microsoft.com/office/drawing/2014/main" id="{882D9374-D107-7353-0831-850378E6D70D}"/>
                  </a:ext>
                </a:extLst>
              </p:cNvPr>
              <p:cNvSpPr>
                <a:spLocks noChangeArrowheads="1"/>
              </p:cNvSpPr>
              <p:nvPr/>
            </p:nvSpPr>
            <p:spPr bwMode="auto">
              <a:xfrm>
                <a:off x="480" y="280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102">
                <a:extLst>
                  <a:ext uri="{FF2B5EF4-FFF2-40B4-BE49-F238E27FC236}">
                    <a16:creationId xmlns:a16="http://schemas.microsoft.com/office/drawing/2014/main" id="{21BCE5CC-57A8-E146-EC6A-A8AA84D3CE09}"/>
                  </a:ext>
                </a:extLst>
              </p:cNvPr>
              <p:cNvSpPr>
                <a:spLocks noChangeArrowheads="1"/>
              </p:cNvSpPr>
              <p:nvPr/>
            </p:nvSpPr>
            <p:spPr bwMode="auto">
              <a:xfrm>
                <a:off x="480" y="281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103">
                <a:extLst>
                  <a:ext uri="{FF2B5EF4-FFF2-40B4-BE49-F238E27FC236}">
                    <a16:creationId xmlns:a16="http://schemas.microsoft.com/office/drawing/2014/main" id="{45028A49-CDC8-9B56-5D4E-CB8A2DE808D1}"/>
                  </a:ext>
                </a:extLst>
              </p:cNvPr>
              <p:cNvSpPr>
                <a:spLocks noChangeArrowheads="1"/>
              </p:cNvSpPr>
              <p:nvPr/>
            </p:nvSpPr>
            <p:spPr bwMode="auto">
              <a:xfrm>
                <a:off x="480" y="282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04">
                <a:extLst>
                  <a:ext uri="{FF2B5EF4-FFF2-40B4-BE49-F238E27FC236}">
                    <a16:creationId xmlns:a16="http://schemas.microsoft.com/office/drawing/2014/main" id="{CF1D0368-4EF1-59BE-DE3F-A84F6CB72A09}"/>
                  </a:ext>
                </a:extLst>
              </p:cNvPr>
              <p:cNvSpPr>
                <a:spLocks noChangeArrowheads="1"/>
              </p:cNvSpPr>
              <p:nvPr/>
            </p:nvSpPr>
            <p:spPr bwMode="auto">
              <a:xfrm>
                <a:off x="480" y="283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05">
                <a:extLst>
                  <a:ext uri="{FF2B5EF4-FFF2-40B4-BE49-F238E27FC236}">
                    <a16:creationId xmlns:a16="http://schemas.microsoft.com/office/drawing/2014/main" id="{3B28FEF7-27A7-2C6B-7500-170CEDB534C9}"/>
                  </a:ext>
                </a:extLst>
              </p:cNvPr>
              <p:cNvSpPr>
                <a:spLocks noChangeArrowheads="1"/>
              </p:cNvSpPr>
              <p:nvPr/>
            </p:nvSpPr>
            <p:spPr bwMode="auto">
              <a:xfrm>
                <a:off x="480" y="284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06">
                <a:extLst>
                  <a:ext uri="{FF2B5EF4-FFF2-40B4-BE49-F238E27FC236}">
                    <a16:creationId xmlns:a16="http://schemas.microsoft.com/office/drawing/2014/main" id="{7FA923DB-7030-7B05-C104-F200CF07FE90}"/>
                  </a:ext>
                </a:extLst>
              </p:cNvPr>
              <p:cNvSpPr>
                <a:spLocks noChangeArrowheads="1"/>
              </p:cNvSpPr>
              <p:nvPr/>
            </p:nvSpPr>
            <p:spPr bwMode="auto">
              <a:xfrm>
                <a:off x="480" y="285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07">
                <a:extLst>
                  <a:ext uri="{FF2B5EF4-FFF2-40B4-BE49-F238E27FC236}">
                    <a16:creationId xmlns:a16="http://schemas.microsoft.com/office/drawing/2014/main" id="{09F08D3F-07E4-7942-44A0-9EF0526A569D}"/>
                  </a:ext>
                </a:extLst>
              </p:cNvPr>
              <p:cNvSpPr>
                <a:spLocks noChangeArrowheads="1"/>
              </p:cNvSpPr>
              <p:nvPr/>
            </p:nvSpPr>
            <p:spPr bwMode="auto">
              <a:xfrm>
                <a:off x="480" y="286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08">
                <a:extLst>
                  <a:ext uri="{FF2B5EF4-FFF2-40B4-BE49-F238E27FC236}">
                    <a16:creationId xmlns:a16="http://schemas.microsoft.com/office/drawing/2014/main" id="{96AD6C7C-2B41-0F07-662A-913248D4E8C4}"/>
                  </a:ext>
                </a:extLst>
              </p:cNvPr>
              <p:cNvSpPr>
                <a:spLocks noChangeArrowheads="1"/>
              </p:cNvSpPr>
              <p:nvPr/>
            </p:nvSpPr>
            <p:spPr bwMode="auto">
              <a:xfrm>
                <a:off x="480" y="287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9">
                <a:extLst>
                  <a:ext uri="{FF2B5EF4-FFF2-40B4-BE49-F238E27FC236}">
                    <a16:creationId xmlns:a16="http://schemas.microsoft.com/office/drawing/2014/main" id="{73EE29BD-9261-6C1E-53C2-45C49766DE06}"/>
                  </a:ext>
                </a:extLst>
              </p:cNvPr>
              <p:cNvSpPr>
                <a:spLocks noChangeArrowheads="1"/>
              </p:cNvSpPr>
              <p:nvPr/>
            </p:nvSpPr>
            <p:spPr bwMode="auto">
              <a:xfrm>
                <a:off x="480" y="288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10">
                <a:extLst>
                  <a:ext uri="{FF2B5EF4-FFF2-40B4-BE49-F238E27FC236}">
                    <a16:creationId xmlns:a16="http://schemas.microsoft.com/office/drawing/2014/main" id="{060BABA3-632F-8C35-9B00-F8B32DB93C25}"/>
                  </a:ext>
                </a:extLst>
              </p:cNvPr>
              <p:cNvSpPr>
                <a:spLocks noChangeArrowheads="1"/>
              </p:cNvSpPr>
              <p:nvPr/>
            </p:nvSpPr>
            <p:spPr bwMode="auto">
              <a:xfrm>
                <a:off x="480" y="289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11">
                <a:extLst>
                  <a:ext uri="{FF2B5EF4-FFF2-40B4-BE49-F238E27FC236}">
                    <a16:creationId xmlns:a16="http://schemas.microsoft.com/office/drawing/2014/main" id="{A9C019E4-307E-86EE-07BE-2609ECF2B32B}"/>
                  </a:ext>
                </a:extLst>
              </p:cNvPr>
              <p:cNvSpPr>
                <a:spLocks noChangeArrowheads="1"/>
              </p:cNvSpPr>
              <p:nvPr/>
            </p:nvSpPr>
            <p:spPr bwMode="auto">
              <a:xfrm>
                <a:off x="480" y="290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12">
                <a:extLst>
                  <a:ext uri="{FF2B5EF4-FFF2-40B4-BE49-F238E27FC236}">
                    <a16:creationId xmlns:a16="http://schemas.microsoft.com/office/drawing/2014/main" id="{60AD68CA-B6F1-34E7-1864-219253A9D769}"/>
                  </a:ext>
                </a:extLst>
              </p:cNvPr>
              <p:cNvSpPr>
                <a:spLocks noChangeArrowheads="1"/>
              </p:cNvSpPr>
              <p:nvPr/>
            </p:nvSpPr>
            <p:spPr bwMode="auto">
              <a:xfrm>
                <a:off x="480" y="291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13">
                <a:extLst>
                  <a:ext uri="{FF2B5EF4-FFF2-40B4-BE49-F238E27FC236}">
                    <a16:creationId xmlns:a16="http://schemas.microsoft.com/office/drawing/2014/main" id="{F1530FC4-1B81-D795-34B9-3BDD83A7892F}"/>
                  </a:ext>
                </a:extLst>
              </p:cNvPr>
              <p:cNvSpPr>
                <a:spLocks noChangeArrowheads="1"/>
              </p:cNvSpPr>
              <p:nvPr/>
            </p:nvSpPr>
            <p:spPr bwMode="auto">
              <a:xfrm>
                <a:off x="480" y="292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14">
                <a:extLst>
                  <a:ext uri="{FF2B5EF4-FFF2-40B4-BE49-F238E27FC236}">
                    <a16:creationId xmlns:a16="http://schemas.microsoft.com/office/drawing/2014/main" id="{AA9D837B-E7A3-8FF7-7284-DC5990A07E75}"/>
                  </a:ext>
                </a:extLst>
              </p:cNvPr>
              <p:cNvSpPr>
                <a:spLocks noChangeArrowheads="1"/>
              </p:cNvSpPr>
              <p:nvPr/>
            </p:nvSpPr>
            <p:spPr bwMode="auto">
              <a:xfrm>
                <a:off x="480" y="292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15">
                <a:extLst>
                  <a:ext uri="{FF2B5EF4-FFF2-40B4-BE49-F238E27FC236}">
                    <a16:creationId xmlns:a16="http://schemas.microsoft.com/office/drawing/2014/main" id="{444BF8E0-5488-FF97-A3A5-ED4D628A6FE0}"/>
                  </a:ext>
                </a:extLst>
              </p:cNvPr>
              <p:cNvSpPr>
                <a:spLocks noChangeArrowheads="1"/>
              </p:cNvSpPr>
              <p:nvPr/>
            </p:nvSpPr>
            <p:spPr bwMode="auto">
              <a:xfrm>
                <a:off x="480" y="293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16">
                <a:extLst>
                  <a:ext uri="{FF2B5EF4-FFF2-40B4-BE49-F238E27FC236}">
                    <a16:creationId xmlns:a16="http://schemas.microsoft.com/office/drawing/2014/main" id="{912C96D6-79A9-D4CE-B916-0C832B18D3A2}"/>
                  </a:ext>
                </a:extLst>
              </p:cNvPr>
              <p:cNvSpPr>
                <a:spLocks noChangeArrowheads="1"/>
              </p:cNvSpPr>
              <p:nvPr/>
            </p:nvSpPr>
            <p:spPr bwMode="auto">
              <a:xfrm>
                <a:off x="480" y="294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17">
                <a:extLst>
                  <a:ext uri="{FF2B5EF4-FFF2-40B4-BE49-F238E27FC236}">
                    <a16:creationId xmlns:a16="http://schemas.microsoft.com/office/drawing/2014/main" id="{AB610762-23D5-E576-C70F-D9BB128A0438}"/>
                  </a:ext>
                </a:extLst>
              </p:cNvPr>
              <p:cNvSpPr>
                <a:spLocks noChangeArrowheads="1"/>
              </p:cNvSpPr>
              <p:nvPr/>
            </p:nvSpPr>
            <p:spPr bwMode="auto">
              <a:xfrm>
                <a:off x="480" y="295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18">
                <a:extLst>
                  <a:ext uri="{FF2B5EF4-FFF2-40B4-BE49-F238E27FC236}">
                    <a16:creationId xmlns:a16="http://schemas.microsoft.com/office/drawing/2014/main" id="{51BAA451-17EC-A6BB-9430-6C8413F24A0C}"/>
                  </a:ext>
                </a:extLst>
              </p:cNvPr>
              <p:cNvSpPr>
                <a:spLocks noChangeArrowheads="1"/>
              </p:cNvSpPr>
              <p:nvPr/>
            </p:nvSpPr>
            <p:spPr bwMode="auto">
              <a:xfrm>
                <a:off x="480" y="296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19">
                <a:extLst>
                  <a:ext uri="{FF2B5EF4-FFF2-40B4-BE49-F238E27FC236}">
                    <a16:creationId xmlns:a16="http://schemas.microsoft.com/office/drawing/2014/main" id="{634175DE-C0A4-C920-FDD7-246442A78234}"/>
                  </a:ext>
                </a:extLst>
              </p:cNvPr>
              <p:cNvSpPr>
                <a:spLocks noChangeArrowheads="1"/>
              </p:cNvSpPr>
              <p:nvPr/>
            </p:nvSpPr>
            <p:spPr bwMode="auto">
              <a:xfrm>
                <a:off x="480" y="297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20">
                <a:extLst>
                  <a:ext uri="{FF2B5EF4-FFF2-40B4-BE49-F238E27FC236}">
                    <a16:creationId xmlns:a16="http://schemas.microsoft.com/office/drawing/2014/main" id="{7C92E07E-5F31-DCE8-A044-2960B6DA351B}"/>
                  </a:ext>
                </a:extLst>
              </p:cNvPr>
              <p:cNvSpPr>
                <a:spLocks noChangeArrowheads="1"/>
              </p:cNvSpPr>
              <p:nvPr/>
            </p:nvSpPr>
            <p:spPr bwMode="auto">
              <a:xfrm>
                <a:off x="480" y="298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21">
                <a:extLst>
                  <a:ext uri="{FF2B5EF4-FFF2-40B4-BE49-F238E27FC236}">
                    <a16:creationId xmlns:a16="http://schemas.microsoft.com/office/drawing/2014/main" id="{0C722B63-E82B-49CD-D9E7-10CA4EE525A5}"/>
                  </a:ext>
                </a:extLst>
              </p:cNvPr>
              <p:cNvSpPr>
                <a:spLocks noChangeArrowheads="1"/>
              </p:cNvSpPr>
              <p:nvPr/>
            </p:nvSpPr>
            <p:spPr bwMode="auto">
              <a:xfrm>
                <a:off x="480" y="299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22">
                <a:extLst>
                  <a:ext uri="{FF2B5EF4-FFF2-40B4-BE49-F238E27FC236}">
                    <a16:creationId xmlns:a16="http://schemas.microsoft.com/office/drawing/2014/main" id="{4398DA9A-3AD3-4D8C-9422-99ACFB48B4CF}"/>
                  </a:ext>
                </a:extLst>
              </p:cNvPr>
              <p:cNvSpPr>
                <a:spLocks noChangeArrowheads="1"/>
              </p:cNvSpPr>
              <p:nvPr/>
            </p:nvSpPr>
            <p:spPr bwMode="auto">
              <a:xfrm>
                <a:off x="480" y="300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23">
                <a:extLst>
                  <a:ext uri="{FF2B5EF4-FFF2-40B4-BE49-F238E27FC236}">
                    <a16:creationId xmlns:a16="http://schemas.microsoft.com/office/drawing/2014/main" id="{095AFDB4-6664-A21C-F1B2-FF72B017E989}"/>
                  </a:ext>
                </a:extLst>
              </p:cNvPr>
              <p:cNvSpPr>
                <a:spLocks noChangeArrowheads="1"/>
              </p:cNvSpPr>
              <p:nvPr/>
            </p:nvSpPr>
            <p:spPr bwMode="auto">
              <a:xfrm>
                <a:off x="480" y="301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24">
                <a:extLst>
                  <a:ext uri="{FF2B5EF4-FFF2-40B4-BE49-F238E27FC236}">
                    <a16:creationId xmlns:a16="http://schemas.microsoft.com/office/drawing/2014/main" id="{677EDFAC-9E8B-316A-279A-6C6CC614E163}"/>
                  </a:ext>
                </a:extLst>
              </p:cNvPr>
              <p:cNvSpPr>
                <a:spLocks noChangeArrowheads="1"/>
              </p:cNvSpPr>
              <p:nvPr/>
            </p:nvSpPr>
            <p:spPr bwMode="auto">
              <a:xfrm>
                <a:off x="480" y="302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125">
                <a:extLst>
                  <a:ext uri="{FF2B5EF4-FFF2-40B4-BE49-F238E27FC236}">
                    <a16:creationId xmlns:a16="http://schemas.microsoft.com/office/drawing/2014/main" id="{DD1C8ACE-DEBB-08AA-53B8-CD303BE01141}"/>
                  </a:ext>
                </a:extLst>
              </p:cNvPr>
              <p:cNvSpPr>
                <a:spLocks noChangeArrowheads="1"/>
              </p:cNvSpPr>
              <p:nvPr/>
            </p:nvSpPr>
            <p:spPr bwMode="auto">
              <a:xfrm>
                <a:off x="480" y="303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126">
                <a:extLst>
                  <a:ext uri="{FF2B5EF4-FFF2-40B4-BE49-F238E27FC236}">
                    <a16:creationId xmlns:a16="http://schemas.microsoft.com/office/drawing/2014/main" id="{FCC5D92B-5577-D88F-427A-7517C17EFC90}"/>
                  </a:ext>
                </a:extLst>
              </p:cNvPr>
              <p:cNvSpPr>
                <a:spLocks noChangeArrowheads="1"/>
              </p:cNvSpPr>
              <p:nvPr/>
            </p:nvSpPr>
            <p:spPr bwMode="auto">
              <a:xfrm>
                <a:off x="480" y="304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27">
                <a:extLst>
                  <a:ext uri="{FF2B5EF4-FFF2-40B4-BE49-F238E27FC236}">
                    <a16:creationId xmlns:a16="http://schemas.microsoft.com/office/drawing/2014/main" id="{0AF98FFE-28C8-332D-87FE-CDAFB76A5745}"/>
                  </a:ext>
                </a:extLst>
              </p:cNvPr>
              <p:cNvSpPr>
                <a:spLocks noChangeArrowheads="1"/>
              </p:cNvSpPr>
              <p:nvPr/>
            </p:nvSpPr>
            <p:spPr bwMode="auto">
              <a:xfrm>
                <a:off x="480" y="305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28">
                <a:extLst>
                  <a:ext uri="{FF2B5EF4-FFF2-40B4-BE49-F238E27FC236}">
                    <a16:creationId xmlns:a16="http://schemas.microsoft.com/office/drawing/2014/main" id="{B4A4F65B-EBE4-4C63-7263-113095276CAC}"/>
                  </a:ext>
                </a:extLst>
              </p:cNvPr>
              <p:cNvSpPr>
                <a:spLocks noChangeArrowheads="1"/>
              </p:cNvSpPr>
              <p:nvPr/>
            </p:nvSpPr>
            <p:spPr bwMode="auto">
              <a:xfrm>
                <a:off x="480" y="306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29">
                <a:extLst>
                  <a:ext uri="{FF2B5EF4-FFF2-40B4-BE49-F238E27FC236}">
                    <a16:creationId xmlns:a16="http://schemas.microsoft.com/office/drawing/2014/main" id="{FF80F2E5-8BA2-7B1F-4D46-A25851B09AAA}"/>
                  </a:ext>
                </a:extLst>
              </p:cNvPr>
              <p:cNvSpPr>
                <a:spLocks noChangeArrowheads="1"/>
              </p:cNvSpPr>
              <p:nvPr/>
            </p:nvSpPr>
            <p:spPr bwMode="auto">
              <a:xfrm>
                <a:off x="480" y="307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30">
                <a:extLst>
                  <a:ext uri="{FF2B5EF4-FFF2-40B4-BE49-F238E27FC236}">
                    <a16:creationId xmlns:a16="http://schemas.microsoft.com/office/drawing/2014/main" id="{BA75E797-28A6-9857-AEDF-85E21DBCBBD2}"/>
                  </a:ext>
                </a:extLst>
              </p:cNvPr>
              <p:cNvSpPr>
                <a:spLocks noChangeArrowheads="1"/>
              </p:cNvSpPr>
              <p:nvPr/>
            </p:nvSpPr>
            <p:spPr bwMode="auto">
              <a:xfrm>
                <a:off x="480" y="308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131">
                <a:extLst>
                  <a:ext uri="{FF2B5EF4-FFF2-40B4-BE49-F238E27FC236}">
                    <a16:creationId xmlns:a16="http://schemas.microsoft.com/office/drawing/2014/main" id="{5673CB9D-48DD-ABE0-0232-FF08E51901BB}"/>
                  </a:ext>
                </a:extLst>
              </p:cNvPr>
              <p:cNvSpPr>
                <a:spLocks noChangeArrowheads="1"/>
              </p:cNvSpPr>
              <p:nvPr/>
            </p:nvSpPr>
            <p:spPr bwMode="auto">
              <a:xfrm>
                <a:off x="480" y="309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132">
                <a:extLst>
                  <a:ext uri="{FF2B5EF4-FFF2-40B4-BE49-F238E27FC236}">
                    <a16:creationId xmlns:a16="http://schemas.microsoft.com/office/drawing/2014/main" id="{99D1A1EB-5BD1-758E-E25C-CE460A49E2AA}"/>
                  </a:ext>
                </a:extLst>
              </p:cNvPr>
              <p:cNvSpPr>
                <a:spLocks noChangeArrowheads="1"/>
              </p:cNvSpPr>
              <p:nvPr/>
            </p:nvSpPr>
            <p:spPr bwMode="auto">
              <a:xfrm>
                <a:off x="480" y="310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133">
                <a:extLst>
                  <a:ext uri="{FF2B5EF4-FFF2-40B4-BE49-F238E27FC236}">
                    <a16:creationId xmlns:a16="http://schemas.microsoft.com/office/drawing/2014/main" id="{B8E4FBB1-2368-3F86-AD2E-5E8DEAEAAF99}"/>
                  </a:ext>
                </a:extLst>
              </p:cNvPr>
              <p:cNvSpPr>
                <a:spLocks noChangeArrowheads="1"/>
              </p:cNvSpPr>
              <p:nvPr/>
            </p:nvSpPr>
            <p:spPr bwMode="auto">
              <a:xfrm>
                <a:off x="480" y="311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134">
                <a:extLst>
                  <a:ext uri="{FF2B5EF4-FFF2-40B4-BE49-F238E27FC236}">
                    <a16:creationId xmlns:a16="http://schemas.microsoft.com/office/drawing/2014/main" id="{A704F4DA-F603-FAC4-1FD7-2FC3CDCB0C57}"/>
                  </a:ext>
                </a:extLst>
              </p:cNvPr>
              <p:cNvSpPr>
                <a:spLocks noChangeArrowheads="1"/>
              </p:cNvSpPr>
              <p:nvPr/>
            </p:nvSpPr>
            <p:spPr bwMode="auto">
              <a:xfrm>
                <a:off x="480" y="311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135">
                <a:extLst>
                  <a:ext uri="{FF2B5EF4-FFF2-40B4-BE49-F238E27FC236}">
                    <a16:creationId xmlns:a16="http://schemas.microsoft.com/office/drawing/2014/main" id="{A2D2E89B-0807-3E8D-B8F9-18A413169439}"/>
                  </a:ext>
                </a:extLst>
              </p:cNvPr>
              <p:cNvSpPr>
                <a:spLocks noChangeArrowheads="1"/>
              </p:cNvSpPr>
              <p:nvPr/>
            </p:nvSpPr>
            <p:spPr bwMode="auto">
              <a:xfrm>
                <a:off x="480" y="312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136">
                <a:extLst>
                  <a:ext uri="{FF2B5EF4-FFF2-40B4-BE49-F238E27FC236}">
                    <a16:creationId xmlns:a16="http://schemas.microsoft.com/office/drawing/2014/main" id="{7A59BDC9-4909-2F6B-8783-6419C148E57D}"/>
                  </a:ext>
                </a:extLst>
              </p:cNvPr>
              <p:cNvSpPr>
                <a:spLocks noChangeArrowheads="1"/>
              </p:cNvSpPr>
              <p:nvPr/>
            </p:nvSpPr>
            <p:spPr bwMode="auto">
              <a:xfrm>
                <a:off x="480" y="313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137">
                <a:extLst>
                  <a:ext uri="{FF2B5EF4-FFF2-40B4-BE49-F238E27FC236}">
                    <a16:creationId xmlns:a16="http://schemas.microsoft.com/office/drawing/2014/main" id="{C6F5CC11-8EDB-3621-16B5-A94A57CB8F1B}"/>
                  </a:ext>
                </a:extLst>
              </p:cNvPr>
              <p:cNvSpPr>
                <a:spLocks noChangeArrowheads="1"/>
              </p:cNvSpPr>
              <p:nvPr/>
            </p:nvSpPr>
            <p:spPr bwMode="auto">
              <a:xfrm>
                <a:off x="480" y="314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38">
                <a:extLst>
                  <a:ext uri="{FF2B5EF4-FFF2-40B4-BE49-F238E27FC236}">
                    <a16:creationId xmlns:a16="http://schemas.microsoft.com/office/drawing/2014/main" id="{EB98406E-22F5-78A4-A1B1-6B8CB8C96F72}"/>
                  </a:ext>
                </a:extLst>
              </p:cNvPr>
              <p:cNvSpPr>
                <a:spLocks noChangeArrowheads="1"/>
              </p:cNvSpPr>
              <p:nvPr/>
            </p:nvSpPr>
            <p:spPr bwMode="auto">
              <a:xfrm>
                <a:off x="480" y="315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39">
                <a:extLst>
                  <a:ext uri="{FF2B5EF4-FFF2-40B4-BE49-F238E27FC236}">
                    <a16:creationId xmlns:a16="http://schemas.microsoft.com/office/drawing/2014/main" id="{48339E2A-5D8C-FC6C-0EDF-EF3472ACF7BA}"/>
                  </a:ext>
                </a:extLst>
              </p:cNvPr>
              <p:cNvSpPr>
                <a:spLocks noChangeArrowheads="1"/>
              </p:cNvSpPr>
              <p:nvPr/>
            </p:nvSpPr>
            <p:spPr bwMode="auto">
              <a:xfrm>
                <a:off x="480" y="316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40">
                <a:extLst>
                  <a:ext uri="{FF2B5EF4-FFF2-40B4-BE49-F238E27FC236}">
                    <a16:creationId xmlns:a16="http://schemas.microsoft.com/office/drawing/2014/main" id="{4E04D5C5-D464-A107-0087-060CE2B4F54C}"/>
                  </a:ext>
                </a:extLst>
              </p:cNvPr>
              <p:cNvSpPr>
                <a:spLocks noChangeArrowheads="1"/>
              </p:cNvSpPr>
              <p:nvPr/>
            </p:nvSpPr>
            <p:spPr bwMode="auto">
              <a:xfrm>
                <a:off x="480" y="317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141">
                <a:extLst>
                  <a:ext uri="{FF2B5EF4-FFF2-40B4-BE49-F238E27FC236}">
                    <a16:creationId xmlns:a16="http://schemas.microsoft.com/office/drawing/2014/main" id="{AAD98989-312F-3808-73E1-7E2364B6258E}"/>
                  </a:ext>
                </a:extLst>
              </p:cNvPr>
              <p:cNvSpPr>
                <a:spLocks noChangeArrowheads="1"/>
              </p:cNvSpPr>
              <p:nvPr/>
            </p:nvSpPr>
            <p:spPr bwMode="auto">
              <a:xfrm>
                <a:off x="480" y="318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42">
                <a:extLst>
                  <a:ext uri="{FF2B5EF4-FFF2-40B4-BE49-F238E27FC236}">
                    <a16:creationId xmlns:a16="http://schemas.microsoft.com/office/drawing/2014/main" id="{7C4A069A-A5DA-ADD9-BE65-5E74E09C23E9}"/>
                  </a:ext>
                </a:extLst>
              </p:cNvPr>
              <p:cNvSpPr>
                <a:spLocks noChangeArrowheads="1"/>
              </p:cNvSpPr>
              <p:nvPr/>
            </p:nvSpPr>
            <p:spPr bwMode="auto">
              <a:xfrm>
                <a:off x="480" y="319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43">
                <a:extLst>
                  <a:ext uri="{FF2B5EF4-FFF2-40B4-BE49-F238E27FC236}">
                    <a16:creationId xmlns:a16="http://schemas.microsoft.com/office/drawing/2014/main" id="{58402C0D-1CCC-9CCA-24CC-24EB727BB703}"/>
                  </a:ext>
                </a:extLst>
              </p:cNvPr>
              <p:cNvSpPr>
                <a:spLocks noChangeArrowheads="1"/>
              </p:cNvSpPr>
              <p:nvPr/>
            </p:nvSpPr>
            <p:spPr bwMode="auto">
              <a:xfrm>
                <a:off x="480" y="320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44">
                <a:extLst>
                  <a:ext uri="{FF2B5EF4-FFF2-40B4-BE49-F238E27FC236}">
                    <a16:creationId xmlns:a16="http://schemas.microsoft.com/office/drawing/2014/main" id="{5132AF3C-E488-86EB-BBBE-7F85ED893442}"/>
                  </a:ext>
                </a:extLst>
              </p:cNvPr>
              <p:cNvSpPr>
                <a:spLocks noChangeArrowheads="1"/>
              </p:cNvSpPr>
              <p:nvPr/>
            </p:nvSpPr>
            <p:spPr bwMode="auto">
              <a:xfrm>
                <a:off x="480" y="321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45">
                <a:extLst>
                  <a:ext uri="{FF2B5EF4-FFF2-40B4-BE49-F238E27FC236}">
                    <a16:creationId xmlns:a16="http://schemas.microsoft.com/office/drawing/2014/main" id="{4717EBEB-F157-C842-66C1-364316E53023}"/>
                  </a:ext>
                </a:extLst>
              </p:cNvPr>
              <p:cNvSpPr>
                <a:spLocks noChangeArrowheads="1"/>
              </p:cNvSpPr>
              <p:nvPr/>
            </p:nvSpPr>
            <p:spPr bwMode="auto">
              <a:xfrm>
                <a:off x="480" y="322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46">
                <a:extLst>
                  <a:ext uri="{FF2B5EF4-FFF2-40B4-BE49-F238E27FC236}">
                    <a16:creationId xmlns:a16="http://schemas.microsoft.com/office/drawing/2014/main" id="{3C6F52C6-EBE7-6A4E-D870-18BBDDD2086A}"/>
                  </a:ext>
                </a:extLst>
              </p:cNvPr>
              <p:cNvSpPr>
                <a:spLocks noChangeArrowheads="1"/>
              </p:cNvSpPr>
              <p:nvPr/>
            </p:nvSpPr>
            <p:spPr bwMode="auto">
              <a:xfrm>
                <a:off x="480" y="323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47">
                <a:extLst>
                  <a:ext uri="{FF2B5EF4-FFF2-40B4-BE49-F238E27FC236}">
                    <a16:creationId xmlns:a16="http://schemas.microsoft.com/office/drawing/2014/main" id="{60CFE605-536F-48C5-C77E-5D653DD80C9F}"/>
                  </a:ext>
                </a:extLst>
              </p:cNvPr>
              <p:cNvSpPr>
                <a:spLocks noChangeArrowheads="1"/>
              </p:cNvSpPr>
              <p:nvPr/>
            </p:nvSpPr>
            <p:spPr bwMode="auto">
              <a:xfrm>
                <a:off x="480" y="324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48">
                <a:extLst>
                  <a:ext uri="{FF2B5EF4-FFF2-40B4-BE49-F238E27FC236}">
                    <a16:creationId xmlns:a16="http://schemas.microsoft.com/office/drawing/2014/main" id="{F7465EE3-3B76-5541-C394-FCAEDF939EBA}"/>
                  </a:ext>
                </a:extLst>
              </p:cNvPr>
              <p:cNvSpPr>
                <a:spLocks noChangeArrowheads="1"/>
              </p:cNvSpPr>
              <p:nvPr/>
            </p:nvSpPr>
            <p:spPr bwMode="auto">
              <a:xfrm>
                <a:off x="480" y="325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149">
                <a:extLst>
                  <a:ext uri="{FF2B5EF4-FFF2-40B4-BE49-F238E27FC236}">
                    <a16:creationId xmlns:a16="http://schemas.microsoft.com/office/drawing/2014/main" id="{6EDEE229-44D8-4AC8-3E88-2B6EDD08F766}"/>
                  </a:ext>
                </a:extLst>
              </p:cNvPr>
              <p:cNvSpPr>
                <a:spLocks noChangeArrowheads="1"/>
              </p:cNvSpPr>
              <p:nvPr/>
            </p:nvSpPr>
            <p:spPr bwMode="auto">
              <a:xfrm>
                <a:off x="480" y="326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150">
                <a:extLst>
                  <a:ext uri="{FF2B5EF4-FFF2-40B4-BE49-F238E27FC236}">
                    <a16:creationId xmlns:a16="http://schemas.microsoft.com/office/drawing/2014/main" id="{F298028B-5F88-664C-D7BA-6448E6E57E53}"/>
                  </a:ext>
                </a:extLst>
              </p:cNvPr>
              <p:cNvSpPr>
                <a:spLocks noChangeArrowheads="1"/>
              </p:cNvSpPr>
              <p:nvPr/>
            </p:nvSpPr>
            <p:spPr bwMode="auto">
              <a:xfrm>
                <a:off x="480" y="327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151">
                <a:extLst>
                  <a:ext uri="{FF2B5EF4-FFF2-40B4-BE49-F238E27FC236}">
                    <a16:creationId xmlns:a16="http://schemas.microsoft.com/office/drawing/2014/main" id="{8ED4B38F-DFB1-3D71-4F5A-E0A5CDAEFE3A}"/>
                  </a:ext>
                </a:extLst>
              </p:cNvPr>
              <p:cNvSpPr>
                <a:spLocks noChangeArrowheads="1"/>
              </p:cNvSpPr>
              <p:nvPr/>
            </p:nvSpPr>
            <p:spPr bwMode="auto">
              <a:xfrm>
                <a:off x="480" y="328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52">
                <a:extLst>
                  <a:ext uri="{FF2B5EF4-FFF2-40B4-BE49-F238E27FC236}">
                    <a16:creationId xmlns:a16="http://schemas.microsoft.com/office/drawing/2014/main" id="{6EC0C333-EAFA-F321-A570-DE89AE86A724}"/>
                  </a:ext>
                </a:extLst>
              </p:cNvPr>
              <p:cNvSpPr>
                <a:spLocks noChangeArrowheads="1"/>
              </p:cNvSpPr>
              <p:nvPr/>
            </p:nvSpPr>
            <p:spPr bwMode="auto">
              <a:xfrm>
                <a:off x="480" y="329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153">
                <a:extLst>
                  <a:ext uri="{FF2B5EF4-FFF2-40B4-BE49-F238E27FC236}">
                    <a16:creationId xmlns:a16="http://schemas.microsoft.com/office/drawing/2014/main" id="{115682B8-8AA5-E323-973B-58FB82A5A7D4}"/>
                  </a:ext>
                </a:extLst>
              </p:cNvPr>
              <p:cNvSpPr>
                <a:spLocks noChangeArrowheads="1"/>
              </p:cNvSpPr>
              <p:nvPr/>
            </p:nvSpPr>
            <p:spPr bwMode="auto">
              <a:xfrm>
                <a:off x="480" y="330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154">
                <a:extLst>
                  <a:ext uri="{FF2B5EF4-FFF2-40B4-BE49-F238E27FC236}">
                    <a16:creationId xmlns:a16="http://schemas.microsoft.com/office/drawing/2014/main" id="{9FF12F8E-9314-AFB9-15D2-2E0579A292BA}"/>
                  </a:ext>
                </a:extLst>
              </p:cNvPr>
              <p:cNvSpPr>
                <a:spLocks noChangeArrowheads="1"/>
              </p:cNvSpPr>
              <p:nvPr/>
            </p:nvSpPr>
            <p:spPr bwMode="auto">
              <a:xfrm>
                <a:off x="480" y="330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55">
                <a:extLst>
                  <a:ext uri="{FF2B5EF4-FFF2-40B4-BE49-F238E27FC236}">
                    <a16:creationId xmlns:a16="http://schemas.microsoft.com/office/drawing/2014/main" id="{75AA02D4-C7BE-BC94-5665-9D7F5EC229CD}"/>
                  </a:ext>
                </a:extLst>
              </p:cNvPr>
              <p:cNvSpPr>
                <a:spLocks noChangeArrowheads="1"/>
              </p:cNvSpPr>
              <p:nvPr/>
            </p:nvSpPr>
            <p:spPr bwMode="auto">
              <a:xfrm>
                <a:off x="480" y="331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56">
                <a:extLst>
                  <a:ext uri="{FF2B5EF4-FFF2-40B4-BE49-F238E27FC236}">
                    <a16:creationId xmlns:a16="http://schemas.microsoft.com/office/drawing/2014/main" id="{B4AB43A9-43ED-E385-100A-5F92854C78EC}"/>
                  </a:ext>
                </a:extLst>
              </p:cNvPr>
              <p:cNvSpPr>
                <a:spLocks noChangeArrowheads="1"/>
              </p:cNvSpPr>
              <p:nvPr/>
            </p:nvSpPr>
            <p:spPr bwMode="auto">
              <a:xfrm>
                <a:off x="480" y="332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57">
                <a:extLst>
                  <a:ext uri="{FF2B5EF4-FFF2-40B4-BE49-F238E27FC236}">
                    <a16:creationId xmlns:a16="http://schemas.microsoft.com/office/drawing/2014/main" id="{3C5B92E0-53D5-3CD4-23B7-5D1B99C52FDE}"/>
                  </a:ext>
                </a:extLst>
              </p:cNvPr>
              <p:cNvSpPr>
                <a:spLocks noChangeArrowheads="1"/>
              </p:cNvSpPr>
              <p:nvPr/>
            </p:nvSpPr>
            <p:spPr bwMode="auto">
              <a:xfrm>
                <a:off x="480" y="333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58">
                <a:extLst>
                  <a:ext uri="{FF2B5EF4-FFF2-40B4-BE49-F238E27FC236}">
                    <a16:creationId xmlns:a16="http://schemas.microsoft.com/office/drawing/2014/main" id="{C42D3F17-621F-69FA-036E-5E33672D1828}"/>
                  </a:ext>
                </a:extLst>
              </p:cNvPr>
              <p:cNvSpPr>
                <a:spLocks noChangeArrowheads="1"/>
              </p:cNvSpPr>
              <p:nvPr/>
            </p:nvSpPr>
            <p:spPr bwMode="auto">
              <a:xfrm>
                <a:off x="480" y="334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59">
                <a:extLst>
                  <a:ext uri="{FF2B5EF4-FFF2-40B4-BE49-F238E27FC236}">
                    <a16:creationId xmlns:a16="http://schemas.microsoft.com/office/drawing/2014/main" id="{0B4D68D9-6985-491B-5D35-BCD28926A716}"/>
                  </a:ext>
                </a:extLst>
              </p:cNvPr>
              <p:cNvSpPr>
                <a:spLocks noChangeArrowheads="1"/>
              </p:cNvSpPr>
              <p:nvPr/>
            </p:nvSpPr>
            <p:spPr bwMode="auto">
              <a:xfrm>
                <a:off x="480" y="335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60">
                <a:extLst>
                  <a:ext uri="{FF2B5EF4-FFF2-40B4-BE49-F238E27FC236}">
                    <a16:creationId xmlns:a16="http://schemas.microsoft.com/office/drawing/2014/main" id="{FC9DFF62-D337-5071-DB2F-F30CD253C5D7}"/>
                  </a:ext>
                </a:extLst>
              </p:cNvPr>
              <p:cNvSpPr>
                <a:spLocks noChangeArrowheads="1"/>
              </p:cNvSpPr>
              <p:nvPr/>
            </p:nvSpPr>
            <p:spPr bwMode="auto">
              <a:xfrm>
                <a:off x="480" y="336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61">
                <a:extLst>
                  <a:ext uri="{FF2B5EF4-FFF2-40B4-BE49-F238E27FC236}">
                    <a16:creationId xmlns:a16="http://schemas.microsoft.com/office/drawing/2014/main" id="{5D547C02-9461-4E6C-B2FC-6FC1E4FC5DB2}"/>
                  </a:ext>
                </a:extLst>
              </p:cNvPr>
              <p:cNvSpPr>
                <a:spLocks noChangeArrowheads="1"/>
              </p:cNvSpPr>
              <p:nvPr/>
            </p:nvSpPr>
            <p:spPr bwMode="auto">
              <a:xfrm>
                <a:off x="480" y="337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62">
                <a:extLst>
                  <a:ext uri="{FF2B5EF4-FFF2-40B4-BE49-F238E27FC236}">
                    <a16:creationId xmlns:a16="http://schemas.microsoft.com/office/drawing/2014/main" id="{4425993B-AF63-5753-F7E4-5C4827C0D333}"/>
                  </a:ext>
                </a:extLst>
              </p:cNvPr>
              <p:cNvSpPr>
                <a:spLocks noChangeArrowheads="1"/>
              </p:cNvSpPr>
              <p:nvPr/>
            </p:nvSpPr>
            <p:spPr bwMode="auto">
              <a:xfrm>
                <a:off x="480" y="338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63">
                <a:extLst>
                  <a:ext uri="{FF2B5EF4-FFF2-40B4-BE49-F238E27FC236}">
                    <a16:creationId xmlns:a16="http://schemas.microsoft.com/office/drawing/2014/main" id="{E34C98D1-28F3-E4B6-3F58-C7930E969AAE}"/>
                  </a:ext>
                </a:extLst>
              </p:cNvPr>
              <p:cNvSpPr>
                <a:spLocks noChangeArrowheads="1"/>
              </p:cNvSpPr>
              <p:nvPr/>
            </p:nvSpPr>
            <p:spPr bwMode="auto">
              <a:xfrm>
                <a:off x="480" y="339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64">
                <a:extLst>
                  <a:ext uri="{FF2B5EF4-FFF2-40B4-BE49-F238E27FC236}">
                    <a16:creationId xmlns:a16="http://schemas.microsoft.com/office/drawing/2014/main" id="{232BBC67-BB68-559F-7D82-B5F5BBE3F815}"/>
                  </a:ext>
                </a:extLst>
              </p:cNvPr>
              <p:cNvSpPr>
                <a:spLocks noChangeArrowheads="1"/>
              </p:cNvSpPr>
              <p:nvPr/>
            </p:nvSpPr>
            <p:spPr bwMode="auto">
              <a:xfrm>
                <a:off x="480" y="340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65">
                <a:extLst>
                  <a:ext uri="{FF2B5EF4-FFF2-40B4-BE49-F238E27FC236}">
                    <a16:creationId xmlns:a16="http://schemas.microsoft.com/office/drawing/2014/main" id="{B30E15DC-524C-D9B0-C726-D5FD58DE81D5}"/>
                  </a:ext>
                </a:extLst>
              </p:cNvPr>
              <p:cNvSpPr>
                <a:spLocks noChangeArrowheads="1"/>
              </p:cNvSpPr>
              <p:nvPr/>
            </p:nvSpPr>
            <p:spPr bwMode="auto">
              <a:xfrm>
                <a:off x="480" y="341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66">
                <a:extLst>
                  <a:ext uri="{FF2B5EF4-FFF2-40B4-BE49-F238E27FC236}">
                    <a16:creationId xmlns:a16="http://schemas.microsoft.com/office/drawing/2014/main" id="{9958E4AF-F7A3-90F0-584F-1E0B92A6D543}"/>
                  </a:ext>
                </a:extLst>
              </p:cNvPr>
              <p:cNvSpPr>
                <a:spLocks noChangeArrowheads="1"/>
              </p:cNvSpPr>
              <p:nvPr/>
            </p:nvSpPr>
            <p:spPr bwMode="auto">
              <a:xfrm>
                <a:off x="480" y="342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67">
                <a:extLst>
                  <a:ext uri="{FF2B5EF4-FFF2-40B4-BE49-F238E27FC236}">
                    <a16:creationId xmlns:a16="http://schemas.microsoft.com/office/drawing/2014/main" id="{523A30F1-1C4C-150C-106E-DC04E6BC60E2}"/>
                  </a:ext>
                </a:extLst>
              </p:cNvPr>
              <p:cNvSpPr>
                <a:spLocks noChangeArrowheads="1"/>
              </p:cNvSpPr>
              <p:nvPr/>
            </p:nvSpPr>
            <p:spPr bwMode="auto">
              <a:xfrm>
                <a:off x="480" y="343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68">
                <a:extLst>
                  <a:ext uri="{FF2B5EF4-FFF2-40B4-BE49-F238E27FC236}">
                    <a16:creationId xmlns:a16="http://schemas.microsoft.com/office/drawing/2014/main" id="{6581FE94-569D-F084-62C4-132B31DF1131}"/>
                  </a:ext>
                </a:extLst>
              </p:cNvPr>
              <p:cNvSpPr>
                <a:spLocks noChangeArrowheads="1"/>
              </p:cNvSpPr>
              <p:nvPr/>
            </p:nvSpPr>
            <p:spPr bwMode="auto">
              <a:xfrm>
                <a:off x="480" y="344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169">
                <a:extLst>
                  <a:ext uri="{FF2B5EF4-FFF2-40B4-BE49-F238E27FC236}">
                    <a16:creationId xmlns:a16="http://schemas.microsoft.com/office/drawing/2014/main" id="{CEF7B837-7469-973B-85F6-C582C656266E}"/>
                  </a:ext>
                </a:extLst>
              </p:cNvPr>
              <p:cNvSpPr>
                <a:spLocks noChangeArrowheads="1"/>
              </p:cNvSpPr>
              <p:nvPr/>
            </p:nvSpPr>
            <p:spPr bwMode="auto">
              <a:xfrm>
                <a:off x="480" y="345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170">
                <a:extLst>
                  <a:ext uri="{FF2B5EF4-FFF2-40B4-BE49-F238E27FC236}">
                    <a16:creationId xmlns:a16="http://schemas.microsoft.com/office/drawing/2014/main" id="{57F80C80-1301-DCEF-BBE3-6F93F635F6F6}"/>
                  </a:ext>
                </a:extLst>
              </p:cNvPr>
              <p:cNvSpPr>
                <a:spLocks noChangeArrowheads="1"/>
              </p:cNvSpPr>
              <p:nvPr/>
            </p:nvSpPr>
            <p:spPr bwMode="auto">
              <a:xfrm>
                <a:off x="480" y="346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171">
                <a:extLst>
                  <a:ext uri="{FF2B5EF4-FFF2-40B4-BE49-F238E27FC236}">
                    <a16:creationId xmlns:a16="http://schemas.microsoft.com/office/drawing/2014/main" id="{5CCA5561-D029-1B32-CBE7-CF1437F0EC86}"/>
                  </a:ext>
                </a:extLst>
              </p:cNvPr>
              <p:cNvSpPr>
                <a:spLocks noChangeArrowheads="1"/>
              </p:cNvSpPr>
              <p:nvPr/>
            </p:nvSpPr>
            <p:spPr bwMode="auto">
              <a:xfrm>
                <a:off x="480" y="347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Rectangle 173">
              <a:extLst>
                <a:ext uri="{FF2B5EF4-FFF2-40B4-BE49-F238E27FC236}">
                  <a16:creationId xmlns:a16="http://schemas.microsoft.com/office/drawing/2014/main" id="{98A3F927-351F-F205-A0CA-3A5A900E7A61}"/>
                </a:ext>
              </a:extLst>
            </p:cNvPr>
            <p:cNvSpPr>
              <a:spLocks noChangeArrowheads="1"/>
            </p:cNvSpPr>
            <p:nvPr/>
          </p:nvSpPr>
          <p:spPr bwMode="auto">
            <a:xfrm>
              <a:off x="95408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2" name="Rectangle 174">
              <a:extLst>
                <a:ext uri="{FF2B5EF4-FFF2-40B4-BE49-F238E27FC236}">
                  <a16:creationId xmlns:a16="http://schemas.microsoft.com/office/drawing/2014/main" id="{887028F7-0784-2EB3-3295-5FBAAE2A70FD}"/>
                </a:ext>
              </a:extLst>
            </p:cNvPr>
            <p:cNvSpPr>
              <a:spLocks noChangeArrowheads="1"/>
            </p:cNvSpPr>
            <p:nvPr/>
          </p:nvSpPr>
          <p:spPr bwMode="auto">
            <a:xfrm>
              <a:off x="17272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3" name="Rectangle 175">
              <a:extLst>
                <a:ext uri="{FF2B5EF4-FFF2-40B4-BE49-F238E27FC236}">
                  <a16:creationId xmlns:a16="http://schemas.microsoft.com/office/drawing/2014/main" id="{4DA8A71B-FFA1-6789-E06A-ACD8D8EB4971}"/>
                </a:ext>
              </a:extLst>
            </p:cNvPr>
            <p:cNvSpPr>
              <a:spLocks noChangeArrowheads="1"/>
            </p:cNvSpPr>
            <p:nvPr/>
          </p:nvSpPr>
          <p:spPr bwMode="auto">
            <a:xfrm>
              <a:off x="25019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4" name="Rectangle 176">
              <a:extLst>
                <a:ext uri="{FF2B5EF4-FFF2-40B4-BE49-F238E27FC236}">
                  <a16:creationId xmlns:a16="http://schemas.microsoft.com/office/drawing/2014/main" id="{AB110DF9-B84E-4AA6-C47A-89D3CECE3C50}"/>
                </a:ext>
              </a:extLst>
            </p:cNvPr>
            <p:cNvSpPr>
              <a:spLocks noChangeArrowheads="1"/>
            </p:cNvSpPr>
            <p:nvPr/>
          </p:nvSpPr>
          <p:spPr bwMode="auto">
            <a:xfrm>
              <a:off x="32766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5" name="Rectangle 177">
              <a:extLst>
                <a:ext uri="{FF2B5EF4-FFF2-40B4-BE49-F238E27FC236}">
                  <a16:creationId xmlns:a16="http://schemas.microsoft.com/office/drawing/2014/main" id="{F2B48CAE-7FD8-E9D1-D23C-158B059FCCF5}"/>
                </a:ext>
              </a:extLst>
            </p:cNvPr>
            <p:cNvSpPr>
              <a:spLocks noChangeArrowheads="1"/>
            </p:cNvSpPr>
            <p:nvPr/>
          </p:nvSpPr>
          <p:spPr bwMode="auto">
            <a:xfrm>
              <a:off x="40497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6" name="Rectangle 178">
              <a:extLst>
                <a:ext uri="{FF2B5EF4-FFF2-40B4-BE49-F238E27FC236}">
                  <a16:creationId xmlns:a16="http://schemas.microsoft.com/office/drawing/2014/main" id="{FA2FDCC6-06BB-1B68-854C-A5993DD2AE73}"/>
                </a:ext>
              </a:extLst>
            </p:cNvPr>
            <p:cNvSpPr>
              <a:spLocks noChangeArrowheads="1"/>
            </p:cNvSpPr>
            <p:nvPr/>
          </p:nvSpPr>
          <p:spPr bwMode="auto">
            <a:xfrm>
              <a:off x="48244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7" name="Rectangle 179">
              <a:extLst>
                <a:ext uri="{FF2B5EF4-FFF2-40B4-BE49-F238E27FC236}">
                  <a16:creationId xmlns:a16="http://schemas.microsoft.com/office/drawing/2014/main" id="{0E8EC0B6-F1B6-3AF4-70B1-906279F41592}"/>
                </a:ext>
              </a:extLst>
            </p:cNvPr>
            <p:cNvSpPr>
              <a:spLocks noChangeArrowheads="1"/>
            </p:cNvSpPr>
            <p:nvPr/>
          </p:nvSpPr>
          <p:spPr bwMode="auto">
            <a:xfrm>
              <a:off x="55975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8" name="Rectangle 180">
              <a:extLst>
                <a:ext uri="{FF2B5EF4-FFF2-40B4-BE49-F238E27FC236}">
                  <a16:creationId xmlns:a16="http://schemas.microsoft.com/office/drawing/2014/main" id="{705FE21B-6D84-865A-2F01-E3AAC059F68B}"/>
                </a:ext>
              </a:extLst>
            </p:cNvPr>
            <p:cNvSpPr>
              <a:spLocks noChangeArrowheads="1"/>
            </p:cNvSpPr>
            <p:nvPr/>
          </p:nvSpPr>
          <p:spPr bwMode="auto">
            <a:xfrm>
              <a:off x="63722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9" name="Rectangle 181">
              <a:extLst>
                <a:ext uri="{FF2B5EF4-FFF2-40B4-BE49-F238E27FC236}">
                  <a16:creationId xmlns:a16="http://schemas.microsoft.com/office/drawing/2014/main" id="{EBEA4860-8D1D-812E-E342-F91B2A059BA9}"/>
                </a:ext>
              </a:extLst>
            </p:cNvPr>
            <p:cNvSpPr>
              <a:spLocks noChangeArrowheads="1"/>
            </p:cNvSpPr>
            <p:nvPr/>
          </p:nvSpPr>
          <p:spPr bwMode="auto">
            <a:xfrm>
              <a:off x="71469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0" name="Rectangle 182">
              <a:extLst>
                <a:ext uri="{FF2B5EF4-FFF2-40B4-BE49-F238E27FC236}">
                  <a16:creationId xmlns:a16="http://schemas.microsoft.com/office/drawing/2014/main" id="{E5733D6A-E3B7-AF10-B338-E823EB4CE941}"/>
                </a:ext>
              </a:extLst>
            </p:cNvPr>
            <p:cNvSpPr>
              <a:spLocks noChangeArrowheads="1"/>
            </p:cNvSpPr>
            <p:nvPr/>
          </p:nvSpPr>
          <p:spPr bwMode="auto">
            <a:xfrm>
              <a:off x="792003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1" name="Rectangle 183">
              <a:extLst>
                <a:ext uri="{FF2B5EF4-FFF2-40B4-BE49-F238E27FC236}">
                  <a16:creationId xmlns:a16="http://schemas.microsoft.com/office/drawing/2014/main" id="{423D2E1E-C0CE-976D-4943-82C627B3611D}"/>
                </a:ext>
              </a:extLst>
            </p:cNvPr>
            <p:cNvSpPr>
              <a:spLocks noChangeArrowheads="1"/>
            </p:cNvSpPr>
            <p:nvPr/>
          </p:nvSpPr>
          <p:spPr bwMode="auto">
            <a:xfrm>
              <a:off x="95408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2" name="Rectangle 184">
              <a:extLst>
                <a:ext uri="{FF2B5EF4-FFF2-40B4-BE49-F238E27FC236}">
                  <a16:creationId xmlns:a16="http://schemas.microsoft.com/office/drawing/2014/main" id="{6625EA84-E601-15A7-2EB8-5AE01976EEE4}"/>
                </a:ext>
              </a:extLst>
            </p:cNvPr>
            <p:cNvSpPr>
              <a:spLocks noChangeArrowheads="1"/>
            </p:cNvSpPr>
            <p:nvPr/>
          </p:nvSpPr>
          <p:spPr bwMode="auto">
            <a:xfrm>
              <a:off x="17272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3" name="Rectangle 185">
              <a:extLst>
                <a:ext uri="{FF2B5EF4-FFF2-40B4-BE49-F238E27FC236}">
                  <a16:creationId xmlns:a16="http://schemas.microsoft.com/office/drawing/2014/main" id="{D9D11562-9006-1F58-8F28-2378E57CC3FC}"/>
                </a:ext>
              </a:extLst>
            </p:cNvPr>
            <p:cNvSpPr>
              <a:spLocks noChangeArrowheads="1"/>
            </p:cNvSpPr>
            <p:nvPr/>
          </p:nvSpPr>
          <p:spPr bwMode="auto">
            <a:xfrm>
              <a:off x="25019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4" name="Rectangle 186">
              <a:extLst>
                <a:ext uri="{FF2B5EF4-FFF2-40B4-BE49-F238E27FC236}">
                  <a16:creationId xmlns:a16="http://schemas.microsoft.com/office/drawing/2014/main" id="{075F157F-F602-769E-504C-1DC890712D02}"/>
                </a:ext>
              </a:extLst>
            </p:cNvPr>
            <p:cNvSpPr>
              <a:spLocks noChangeArrowheads="1"/>
            </p:cNvSpPr>
            <p:nvPr/>
          </p:nvSpPr>
          <p:spPr bwMode="auto">
            <a:xfrm>
              <a:off x="32766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5" name="Rectangle 187">
              <a:extLst>
                <a:ext uri="{FF2B5EF4-FFF2-40B4-BE49-F238E27FC236}">
                  <a16:creationId xmlns:a16="http://schemas.microsoft.com/office/drawing/2014/main" id="{6E9C2AE1-0131-FDC5-4F94-2536E53A4430}"/>
                </a:ext>
              </a:extLst>
            </p:cNvPr>
            <p:cNvSpPr>
              <a:spLocks noChangeArrowheads="1"/>
            </p:cNvSpPr>
            <p:nvPr/>
          </p:nvSpPr>
          <p:spPr bwMode="auto">
            <a:xfrm>
              <a:off x="40497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6" name="Rectangle 188">
              <a:extLst>
                <a:ext uri="{FF2B5EF4-FFF2-40B4-BE49-F238E27FC236}">
                  <a16:creationId xmlns:a16="http://schemas.microsoft.com/office/drawing/2014/main" id="{831ABF32-2DB0-A898-757D-19CD69D5DFD6}"/>
                </a:ext>
              </a:extLst>
            </p:cNvPr>
            <p:cNvSpPr>
              <a:spLocks noChangeArrowheads="1"/>
            </p:cNvSpPr>
            <p:nvPr/>
          </p:nvSpPr>
          <p:spPr bwMode="auto">
            <a:xfrm>
              <a:off x="48244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7" name="Rectangle 189">
              <a:extLst>
                <a:ext uri="{FF2B5EF4-FFF2-40B4-BE49-F238E27FC236}">
                  <a16:creationId xmlns:a16="http://schemas.microsoft.com/office/drawing/2014/main" id="{EAF8EB6C-0D09-47DB-A504-5EE6288D8C51}"/>
                </a:ext>
              </a:extLst>
            </p:cNvPr>
            <p:cNvSpPr>
              <a:spLocks noChangeArrowheads="1"/>
            </p:cNvSpPr>
            <p:nvPr/>
          </p:nvSpPr>
          <p:spPr bwMode="auto">
            <a:xfrm>
              <a:off x="55975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8" name="Rectangle 190">
              <a:extLst>
                <a:ext uri="{FF2B5EF4-FFF2-40B4-BE49-F238E27FC236}">
                  <a16:creationId xmlns:a16="http://schemas.microsoft.com/office/drawing/2014/main" id="{5C542A95-76AD-8E6A-BB00-2153CAA04C18}"/>
                </a:ext>
              </a:extLst>
            </p:cNvPr>
            <p:cNvSpPr>
              <a:spLocks noChangeArrowheads="1"/>
            </p:cNvSpPr>
            <p:nvPr/>
          </p:nvSpPr>
          <p:spPr bwMode="auto">
            <a:xfrm>
              <a:off x="63722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9" name="Rectangle 191">
              <a:extLst>
                <a:ext uri="{FF2B5EF4-FFF2-40B4-BE49-F238E27FC236}">
                  <a16:creationId xmlns:a16="http://schemas.microsoft.com/office/drawing/2014/main" id="{9F66CA5D-AF28-61CF-EFCF-B1A80386F620}"/>
                </a:ext>
              </a:extLst>
            </p:cNvPr>
            <p:cNvSpPr>
              <a:spLocks noChangeArrowheads="1"/>
            </p:cNvSpPr>
            <p:nvPr/>
          </p:nvSpPr>
          <p:spPr bwMode="auto">
            <a:xfrm>
              <a:off x="71469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0" name="Rectangle 192">
              <a:extLst>
                <a:ext uri="{FF2B5EF4-FFF2-40B4-BE49-F238E27FC236}">
                  <a16:creationId xmlns:a16="http://schemas.microsoft.com/office/drawing/2014/main" id="{9FA4E356-1715-CAA3-7F06-002D15B73E7D}"/>
                </a:ext>
              </a:extLst>
            </p:cNvPr>
            <p:cNvSpPr>
              <a:spLocks noChangeArrowheads="1"/>
            </p:cNvSpPr>
            <p:nvPr/>
          </p:nvSpPr>
          <p:spPr bwMode="auto">
            <a:xfrm>
              <a:off x="792003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1" name="Rectangle 193">
              <a:extLst>
                <a:ext uri="{FF2B5EF4-FFF2-40B4-BE49-F238E27FC236}">
                  <a16:creationId xmlns:a16="http://schemas.microsoft.com/office/drawing/2014/main" id="{D274B844-7681-D212-6B32-3C076F306AE6}"/>
                </a:ext>
              </a:extLst>
            </p:cNvPr>
            <p:cNvSpPr>
              <a:spLocks noChangeArrowheads="1"/>
            </p:cNvSpPr>
            <p:nvPr/>
          </p:nvSpPr>
          <p:spPr bwMode="auto">
            <a:xfrm>
              <a:off x="95408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2" name="Rectangle 194">
              <a:extLst>
                <a:ext uri="{FF2B5EF4-FFF2-40B4-BE49-F238E27FC236}">
                  <a16:creationId xmlns:a16="http://schemas.microsoft.com/office/drawing/2014/main" id="{E9B88C25-2C04-8C32-1832-8665BC2A2EEB}"/>
                </a:ext>
              </a:extLst>
            </p:cNvPr>
            <p:cNvSpPr>
              <a:spLocks noChangeArrowheads="1"/>
            </p:cNvSpPr>
            <p:nvPr/>
          </p:nvSpPr>
          <p:spPr bwMode="auto">
            <a:xfrm>
              <a:off x="17272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3" name="Rectangle 195">
              <a:extLst>
                <a:ext uri="{FF2B5EF4-FFF2-40B4-BE49-F238E27FC236}">
                  <a16:creationId xmlns:a16="http://schemas.microsoft.com/office/drawing/2014/main" id="{B76EDDE0-CA7E-AA14-C18E-6972AA0B2327}"/>
                </a:ext>
              </a:extLst>
            </p:cNvPr>
            <p:cNvSpPr>
              <a:spLocks noChangeArrowheads="1"/>
            </p:cNvSpPr>
            <p:nvPr/>
          </p:nvSpPr>
          <p:spPr bwMode="auto">
            <a:xfrm>
              <a:off x="25019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4" name="Rectangle 196">
              <a:extLst>
                <a:ext uri="{FF2B5EF4-FFF2-40B4-BE49-F238E27FC236}">
                  <a16:creationId xmlns:a16="http://schemas.microsoft.com/office/drawing/2014/main" id="{83D1D87C-BDEE-81EE-E724-EC8BA37C6ECC}"/>
                </a:ext>
              </a:extLst>
            </p:cNvPr>
            <p:cNvSpPr>
              <a:spLocks noChangeArrowheads="1"/>
            </p:cNvSpPr>
            <p:nvPr/>
          </p:nvSpPr>
          <p:spPr bwMode="auto">
            <a:xfrm>
              <a:off x="32766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5" name="Rectangle 197">
              <a:extLst>
                <a:ext uri="{FF2B5EF4-FFF2-40B4-BE49-F238E27FC236}">
                  <a16:creationId xmlns:a16="http://schemas.microsoft.com/office/drawing/2014/main" id="{DBC8B4A1-A21D-6C2F-6202-1A5072E033EA}"/>
                </a:ext>
              </a:extLst>
            </p:cNvPr>
            <p:cNvSpPr>
              <a:spLocks noChangeArrowheads="1"/>
            </p:cNvSpPr>
            <p:nvPr/>
          </p:nvSpPr>
          <p:spPr bwMode="auto">
            <a:xfrm>
              <a:off x="40497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6" name="Rectangle 198">
              <a:extLst>
                <a:ext uri="{FF2B5EF4-FFF2-40B4-BE49-F238E27FC236}">
                  <a16:creationId xmlns:a16="http://schemas.microsoft.com/office/drawing/2014/main" id="{6CB668B4-E0E9-FC5E-F2FC-FB03B45A6F5E}"/>
                </a:ext>
              </a:extLst>
            </p:cNvPr>
            <p:cNvSpPr>
              <a:spLocks noChangeArrowheads="1"/>
            </p:cNvSpPr>
            <p:nvPr/>
          </p:nvSpPr>
          <p:spPr bwMode="auto">
            <a:xfrm>
              <a:off x="48244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7" name="Rectangle 199">
              <a:extLst>
                <a:ext uri="{FF2B5EF4-FFF2-40B4-BE49-F238E27FC236}">
                  <a16:creationId xmlns:a16="http://schemas.microsoft.com/office/drawing/2014/main" id="{BEEED069-2384-65F5-2AE6-5DF5C8E1943E}"/>
                </a:ext>
              </a:extLst>
            </p:cNvPr>
            <p:cNvSpPr>
              <a:spLocks noChangeArrowheads="1"/>
            </p:cNvSpPr>
            <p:nvPr/>
          </p:nvSpPr>
          <p:spPr bwMode="auto">
            <a:xfrm>
              <a:off x="55975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8" name="Rectangle 200">
              <a:extLst>
                <a:ext uri="{FF2B5EF4-FFF2-40B4-BE49-F238E27FC236}">
                  <a16:creationId xmlns:a16="http://schemas.microsoft.com/office/drawing/2014/main" id="{83366EC6-2126-740F-AC04-15BFCB4916F1}"/>
                </a:ext>
              </a:extLst>
            </p:cNvPr>
            <p:cNvSpPr>
              <a:spLocks noChangeArrowheads="1"/>
            </p:cNvSpPr>
            <p:nvPr/>
          </p:nvSpPr>
          <p:spPr bwMode="auto">
            <a:xfrm>
              <a:off x="63722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9" name="Rectangle 201">
              <a:extLst>
                <a:ext uri="{FF2B5EF4-FFF2-40B4-BE49-F238E27FC236}">
                  <a16:creationId xmlns:a16="http://schemas.microsoft.com/office/drawing/2014/main" id="{A6C0A093-BA41-D8AC-D996-E9F7ECF0C400}"/>
                </a:ext>
              </a:extLst>
            </p:cNvPr>
            <p:cNvSpPr>
              <a:spLocks noChangeArrowheads="1"/>
            </p:cNvSpPr>
            <p:nvPr/>
          </p:nvSpPr>
          <p:spPr bwMode="auto">
            <a:xfrm>
              <a:off x="71469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0" name="Rectangle 202">
              <a:extLst>
                <a:ext uri="{FF2B5EF4-FFF2-40B4-BE49-F238E27FC236}">
                  <a16:creationId xmlns:a16="http://schemas.microsoft.com/office/drawing/2014/main" id="{441C9718-B16E-38C4-8F12-7336136C8B05}"/>
                </a:ext>
              </a:extLst>
            </p:cNvPr>
            <p:cNvSpPr>
              <a:spLocks noChangeArrowheads="1"/>
            </p:cNvSpPr>
            <p:nvPr/>
          </p:nvSpPr>
          <p:spPr bwMode="auto">
            <a:xfrm>
              <a:off x="792003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1" name="Rectangle 203">
              <a:extLst>
                <a:ext uri="{FF2B5EF4-FFF2-40B4-BE49-F238E27FC236}">
                  <a16:creationId xmlns:a16="http://schemas.microsoft.com/office/drawing/2014/main" id="{C03033F4-15F1-1C48-8C3D-CCACA9ECAB32}"/>
                </a:ext>
              </a:extLst>
            </p:cNvPr>
            <p:cNvSpPr>
              <a:spLocks noChangeArrowheads="1"/>
            </p:cNvSpPr>
            <p:nvPr/>
          </p:nvSpPr>
          <p:spPr bwMode="auto">
            <a:xfrm>
              <a:off x="95408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2" name="Rectangle 204">
              <a:extLst>
                <a:ext uri="{FF2B5EF4-FFF2-40B4-BE49-F238E27FC236}">
                  <a16:creationId xmlns:a16="http://schemas.microsoft.com/office/drawing/2014/main" id="{A5452EBC-F45C-A146-B92A-1C319D8CF902}"/>
                </a:ext>
              </a:extLst>
            </p:cNvPr>
            <p:cNvSpPr>
              <a:spLocks noChangeArrowheads="1"/>
            </p:cNvSpPr>
            <p:nvPr/>
          </p:nvSpPr>
          <p:spPr bwMode="auto">
            <a:xfrm>
              <a:off x="17272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3" name="Rectangle 205">
              <a:extLst>
                <a:ext uri="{FF2B5EF4-FFF2-40B4-BE49-F238E27FC236}">
                  <a16:creationId xmlns:a16="http://schemas.microsoft.com/office/drawing/2014/main" id="{40AF5E8F-1D35-629E-2C01-12DC19DD3995}"/>
                </a:ext>
              </a:extLst>
            </p:cNvPr>
            <p:cNvSpPr>
              <a:spLocks noChangeArrowheads="1"/>
            </p:cNvSpPr>
            <p:nvPr/>
          </p:nvSpPr>
          <p:spPr bwMode="auto">
            <a:xfrm>
              <a:off x="25019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4" name="Rectangle 206">
              <a:extLst>
                <a:ext uri="{FF2B5EF4-FFF2-40B4-BE49-F238E27FC236}">
                  <a16:creationId xmlns:a16="http://schemas.microsoft.com/office/drawing/2014/main" id="{EF09333C-6572-494C-9BDA-869E8EFCED19}"/>
                </a:ext>
              </a:extLst>
            </p:cNvPr>
            <p:cNvSpPr>
              <a:spLocks noChangeArrowheads="1"/>
            </p:cNvSpPr>
            <p:nvPr/>
          </p:nvSpPr>
          <p:spPr bwMode="auto">
            <a:xfrm>
              <a:off x="32766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5" name="Rectangle 207">
              <a:extLst>
                <a:ext uri="{FF2B5EF4-FFF2-40B4-BE49-F238E27FC236}">
                  <a16:creationId xmlns:a16="http://schemas.microsoft.com/office/drawing/2014/main" id="{B8861ED5-D17E-F375-AAE7-53380684861F}"/>
                </a:ext>
              </a:extLst>
            </p:cNvPr>
            <p:cNvSpPr>
              <a:spLocks noChangeArrowheads="1"/>
            </p:cNvSpPr>
            <p:nvPr/>
          </p:nvSpPr>
          <p:spPr bwMode="auto">
            <a:xfrm>
              <a:off x="40497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6" name="Rectangle 208">
              <a:extLst>
                <a:ext uri="{FF2B5EF4-FFF2-40B4-BE49-F238E27FC236}">
                  <a16:creationId xmlns:a16="http://schemas.microsoft.com/office/drawing/2014/main" id="{1FD4A1B6-F660-C392-B887-DB939CB4E712}"/>
                </a:ext>
              </a:extLst>
            </p:cNvPr>
            <p:cNvSpPr>
              <a:spLocks noChangeArrowheads="1"/>
            </p:cNvSpPr>
            <p:nvPr/>
          </p:nvSpPr>
          <p:spPr bwMode="auto">
            <a:xfrm>
              <a:off x="48244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7" name="Rectangle 209">
              <a:extLst>
                <a:ext uri="{FF2B5EF4-FFF2-40B4-BE49-F238E27FC236}">
                  <a16:creationId xmlns:a16="http://schemas.microsoft.com/office/drawing/2014/main" id="{B8A62E9E-65BD-84E4-5BA0-07F87ABC8CB7}"/>
                </a:ext>
              </a:extLst>
            </p:cNvPr>
            <p:cNvSpPr>
              <a:spLocks noChangeArrowheads="1"/>
            </p:cNvSpPr>
            <p:nvPr/>
          </p:nvSpPr>
          <p:spPr bwMode="auto">
            <a:xfrm>
              <a:off x="55975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8" name="Rectangle 210">
              <a:extLst>
                <a:ext uri="{FF2B5EF4-FFF2-40B4-BE49-F238E27FC236}">
                  <a16:creationId xmlns:a16="http://schemas.microsoft.com/office/drawing/2014/main" id="{117620B1-09FF-C861-FE53-12F4205A4B05}"/>
                </a:ext>
              </a:extLst>
            </p:cNvPr>
            <p:cNvSpPr>
              <a:spLocks noChangeArrowheads="1"/>
            </p:cNvSpPr>
            <p:nvPr/>
          </p:nvSpPr>
          <p:spPr bwMode="auto">
            <a:xfrm>
              <a:off x="63722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9" name="Rectangle 211">
              <a:extLst>
                <a:ext uri="{FF2B5EF4-FFF2-40B4-BE49-F238E27FC236}">
                  <a16:creationId xmlns:a16="http://schemas.microsoft.com/office/drawing/2014/main" id="{EDB65FC2-214D-EDBF-9788-D36E44A73A47}"/>
                </a:ext>
              </a:extLst>
            </p:cNvPr>
            <p:cNvSpPr>
              <a:spLocks noChangeArrowheads="1"/>
            </p:cNvSpPr>
            <p:nvPr/>
          </p:nvSpPr>
          <p:spPr bwMode="auto">
            <a:xfrm>
              <a:off x="71469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0" name="Rectangle 212">
              <a:extLst>
                <a:ext uri="{FF2B5EF4-FFF2-40B4-BE49-F238E27FC236}">
                  <a16:creationId xmlns:a16="http://schemas.microsoft.com/office/drawing/2014/main" id="{9F98639F-3B32-87FC-E090-1F917B54B9A9}"/>
                </a:ext>
              </a:extLst>
            </p:cNvPr>
            <p:cNvSpPr>
              <a:spLocks noChangeArrowheads="1"/>
            </p:cNvSpPr>
            <p:nvPr/>
          </p:nvSpPr>
          <p:spPr bwMode="auto">
            <a:xfrm>
              <a:off x="792003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1" name="Rectangle 213">
              <a:extLst>
                <a:ext uri="{FF2B5EF4-FFF2-40B4-BE49-F238E27FC236}">
                  <a16:creationId xmlns:a16="http://schemas.microsoft.com/office/drawing/2014/main" id="{CCFC6AB8-C69D-9840-E645-7EBCC6E9463C}"/>
                </a:ext>
              </a:extLst>
            </p:cNvPr>
            <p:cNvSpPr>
              <a:spLocks noChangeArrowheads="1"/>
            </p:cNvSpPr>
            <p:nvPr/>
          </p:nvSpPr>
          <p:spPr bwMode="auto">
            <a:xfrm>
              <a:off x="95408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2" name="Rectangle 214">
              <a:extLst>
                <a:ext uri="{FF2B5EF4-FFF2-40B4-BE49-F238E27FC236}">
                  <a16:creationId xmlns:a16="http://schemas.microsoft.com/office/drawing/2014/main" id="{6584C27E-8B9E-53C8-04B4-479C9EF675CF}"/>
                </a:ext>
              </a:extLst>
            </p:cNvPr>
            <p:cNvSpPr>
              <a:spLocks noChangeArrowheads="1"/>
            </p:cNvSpPr>
            <p:nvPr/>
          </p:nvSpPr>
          <p:spPr bwMode="auto">
            <a:xfrm>
              <a:off x="17272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3" name="Rectangle 215">
              <a:extLst>
                <a:ext uri="{FF2B5EF4-FFF2-40B4-BE49-F238E27FC236}">
                  <a16:creationId xmlns:a16="http://schemas.microsoft.com/office/drawing/2014/main" id="{976AF59C-2215-6D1C-27BD-97A1BE8108A3}"/>
                </a:ext>
              </a:extLst>
            </p:cNvPr>
            <p:cNvSpPr>
              <a:spLocks noChangeArrowheads="1"/>
            </p:cNvSpPr>
            <p:nvPr/>
          </p:nvSpPr>
          <p:spPr bwMode="auto">
            <a:xfrm>
              <a:off x="25019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4" name="Rectangle 216">
              <a:extLst>
                <a:ext uri="{FF2B5EF4-FFF2-40B4-BE49-F238E27FC236}">
                  <a16:creationId xmlns:a16="http://schemas.microsoft.com/office/drawing/2014/main" id="{C0B830A8-4E85-377D-1DA1-D0461821A9FC}"/>
                </a:ext>
              </a:extLst>
            </p:cNvPr>
            <p:cNvSpPr>
              <a:spLocks noChangeArrowheads="1"/>
            </p:cNvSpPr>
            <p:nvPr/>
          </p:nvSpPr>
          <p:spPr bwMode="auto">
            <a:xfrm>
              <a:off x="32766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5" name="Rectangle 217">
              <a:extLst>
                <a:ext uri="{FF2B5EF4-FFF2-40B4-BE49-F238E27FC236}">
                  <a16:creationId xmlns:a16="http://schemas.microsoft.com/office/drawing/2014/main" id="{353E2D56-4529-7CD8-09EF-4BBBCCA62636}"/>
                </a:ext>
              </a:extLst>
            </p:cNvPr>
            <p:cNvSpPr>
              <a:spLocks noChangeArrowheads="1"/>
            </p:cNvSpPr>
            <p:nvPr/>
          </p:nvSpPr>
          <p:spPr bwMode="auto">
            <a:xfrm>
              <a:off x="40497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6" name="Rectangle 218">
              <a:extLst>
                <a:ext uri="{FF2B5EF4-FFF2-40B4-BE49-F238E27FC236}">
                  <a16:creationId xmlns:a16="http://schemas.microsoft.com/office/drawing/2014/main" id="{5A121766-29B4-6E1C-65A4-549254AB8B6F}"/>
                </a:ext>
              </a:extLst>
            </p:cNvPr>
            <p:cNvSpPr>
              <a:spLocks noChangeArrowheads="1"/>
            </p:cNvSpPr>
            <p:nvPr/>
          </p:nvSpPr>
          <p:spPr bwMode="auto">
            <a:xfrm>
              <a:off x="48244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7" name="Rectangle 219">
              <a:extLst>
                <a:ext uri="{FF2B5EF4-FFF2-40B4-BE49-F238E27FC236}">
                  <a16:creationId xmlns:a16="http://schemas.microsoft.com/office/drawing/2014/main" id="{7E20C65B-554A-76FB-1B54-B60C74F973E4}"/>
                </a:ext>
              </a:extLst>
            </p:cNvPr>
            <p:cNvSpPr>
              <a:spLocks noChangeArrowheads="1"/>
            </p:cNvSpPr>
            <p:nvPr/>
          </p:nvSpPr>
          <p:spPr bwMode="auto">
            <a:xfrm>
              <a:off x="55975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8" name="Rectangle 220">
              <a:extLst>
                <a:ext uri="{FF2B5EF4-FFF2-40B4-BE49-F238E27FC236}">
                  <a16:creationId xmlns:a16="http://schemas.microsoft.com/office/drawing/2014/main" id="{FEBECE94-6725-C57F-55E4-F298FD7D5B85}"/>
                </a:ext>
              </a:extLst>
            </p:cNvPr>
            <p:cNvSpPr>
              <a:spLocks noChangeArrowheads="1"/>
            </p:cNvSpPr>
            <p:nvPr/>
          </p:nvSpPr>
          <p:spPr bwMode="auto">
            <a:xfrm>
              <a:off x="63722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9" name="Rectangle 221">
              <a:extLst>
                <a:ext uri="{FF2B5EF4-FFF2-40B4-BE49-F238E27FC236}">
                  <a16:creationId xmlns:a16="http://schemas.microsoft.com/office/drawing/2014/main" id="{F4D887AB-D628-9150-B264-EB0D99D08A1E}"/>
                </a:ext>
              </a:extLst>
            </p:cNvPr>
            <p:cNvSpPr>
              <a:spLocks noChangeArrowheads="1"/>
            </p:cNvSpPr>
            <p:nvPr/>
          </p:nvSpPr>
          <p:spPr bwMode="auto">
            <a:xfrm>
              <a:off x="71469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0" name="Rectangle 222">
              <a:extLst>
                <a:ext uri="{FF2B5EF4-FFF2-40B4-BE49-F238E27FC236}">
                  <a16:creationId xmlns:a16="http://schemas.microsoft.com/office/drawing/2014/main" id="{1AAA9321-35EB-8CB8-0BEC-FA50EC92DD53}"/>
                </a:ext>
              </a:extLst>
            </p:cNvPr>
            <p:cNvSpPr>
              <a:spLocks noChangeArrowheads="1"/>
            </p:cNvSpPr>
            <p:nvPr/>
          </p:nvSpPr>
          <p:spPr bwMode="auto">
            <a:xfrm>
              <a:off x="792003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1" name="Rectangle 223">
              <a:extLst>
                <a:ext uri="{FF2B5EF4-FFF2-40B4-BE49-F238E27FC236}">
                  <a16:creationId xmlns:a16="http://schemas.microsoft.com/office/drawing/2014/main" id="{35EF7B0E-000E-B015-802D-D256C1C913F5}"/>
                </a:ext>
              </a:extLst>
            </p:cNvPr>
            <p:cNvSpPr>
              <a:spLocks noChangeArrowheads="1"/>
            </p:cNvSpPr>
            <p:nvPr/>
          </p:nvSpPr>
          <p:spPr bwMode="auto">
            <a:xfrm>
              <a:off x="95408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2" name="Rectangle 224">
              <a:extLst>
                <a:ext uri="{FF2B5EF4-FFF2-40B4-BE49-F238E27FC236}">
                  <a16:creationId xmlns:a16="http://schemas.microsoft.com/office/drawing/2014/main" id="{91E2913C-2C05-481A-33C4-D9541F3A7BD5}"/>
                </a:ext>
              </a:extLst>
            </p:cNvPr>
            <p:cNvSpPr>
              <a:spLocks noChangeArrowheads="1"/>
            </p:cNvSpPr>
            <p:nvPr/>
          </p:nvSpPr>
          <p:spPr bwMode="auto">
            <a:xfrm>
              <a:off x="17272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3" name="Rectangle 225">
              <a:extLst>
                <a:ext uri="{FF2B5EF4-FFF2-40B4-BE49-F238E27FC236}">
                  <a16:creationId xmlns:a16="http://schemas.microsoft.com/office/drawing/2014/main" id="{9623D86A-5BB8-7A0D-CB7F-5F54B2BC1DC6}"/>
                </a:ext>
              </a:extLst>
            </p:cNvPr>
            <p:cNvSpPr>
              <a:spLocks noChangeArrowheads="1"/>
            </p:cNvSpPr>
            <p:nvPr/>
          </p:nvSpPr>
          <p:spPr bwMode="auto">
            <a:xfrm>
              <a:off x="25019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4" name="Rectangle 226">
              <a:extLst>
                <a:ext uri="{FF2B5EF4-FFF2-40B4-BE49-F238E27FC236}">
                  <a16:creationId xmlns:a16="http://schemas.microsoft.com/office/drawing/2014/main" id="{2F492B18-636F-5DF0-8B2A-E39AD7A73BFB}"/>
                </a:ext>
              </a:extLst>
            </p:cNvPr>
            <p:cNvSpPr>
              <a:spLocks noChangeArrowheads="1"/>
            </p:cNvSpPr>
            <p:nvPr/>
          </p:nvSpPr>
          <p:spPr bwMode="auto">
            <a:xfrm>
              <a:off x="32766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5" name="Rectangle 227">
              <a:extLst>
                <a:ext uri="{FF2B5EF4-FFF2-40B4-BE49-F238E27FC236}">
                  <a16:creationId xmlns:a16="http://schemas.microsoft.com/office/drawing/2014/main" id="{B356C26E-85A4-C50C-7423-CB22F641CC55}"/>
                </a:ext>
              </a:extLst>
            </p:cNvPr>
            <p:cNvSpPr>
              <a:spLocks noChangeArrowheads="1"/>
            </p:cNvSpPr>
            <p:nvPr/>
          </p:nvSpPr>
          <p:spPr bwMode="auto">
            <a:xfrm>
              <a:off x="40497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6" name="Rectangle 228">
              <a:extLst>
                <a:ext uri="{FF2B5EF4-FFF2-40B4-BE49-F238E27FC236}">
                  <a16:creationId xmlns:a16="http://schemas.microsoft.com/office/drawing/2014/main" id="{3745426B-5B0F-5019-78BF-72D940C65A5E}"/>
                </a:ext>
              </a:extLst>
            </p:cNvPr>
            <p:cNvSpPr>
              <a:spLocks noChangeArrowheads="1"/>
            </p:cNvSpPr>
            <p:nvPr/>
          </p:nvSpPr>
          <p:spPr bwMode="auto">
            <a:xfrm>
              <a:off x="48244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7" name="Rectangle 229">
              <a:extLst>
                <a:ext uri="{FF2B5EF4-FFF2-40B4-BE49-F238E27FC236}">
                  <a16:creationId xmlns:a16="http://schemas.microsoft.com/office/drawing/2014/main" id="{C5408757-96BE-6584-DAB1-AABFA400B5D1}"/>
                </a:ext>
              </a:extLst>
            </p:cNvPr>
            <p:cNvSpPr>
              <a:spLocks noChangeArrowheads="1"/>
            </p:cNvSpPr>
            <p:nvPr/>
          </p:nvSpPr>
          <p:spPr bwMode="auto">
            <a:xfrm>
              <a:off x="55975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649</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8" name="Rectangle 230">
              <a:extLst>
                <a:ext uri="{FF2B5EF4-FFF2-40B4-BE49-F238E27FC236}">
                  <a16:creationId xmlns:a16="http://schemas.microsoft.com/office/drawing/2014/main" id="{81A9612A-39B8-33B4-1422-1C5C35D41BCD}"/>
                </a:ext>
              </a:extLst>
            </p:cNvPr>
            <p:cNvSpPr>
              <a:spLocks noChangeArrowheads="1"/>
            </p:cNvSpPr>
            <p:nvPr/>
          </p:nvSpPr>
          <p:spPr bwMode="auto">
            <a:xfrm>
              <a:off x="63722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9" name="Rectangle 231">
              <a:extLst>
                <a:ext uri="{FF2B5EF4-FFF2-40B4-BE49-F238E27FC236}">
                  <a16:creationId xmlns:a16="http://schemas.microsoft.com/office/drawing/2014/main" id="{A02DA52B-817B-D60C-D6FB-B78D32DD096E}"/>
                </a:ext>
              </a:extLst>
            </p:cNvPr>
            <p:cNvSpPr>
              <a:spLocks noChangeArrowheads="1"/>
            </p:cNvSpPr>
            <p:nvPr/>
          </p:nvSpPr>
          <p:spPr bwMode="auto">
            <a:xfrm>
              <a:off x="71469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0" name="Rectangle 232">
              <a:extLst>
                <a:ext uri="{FF2B5EF4-FFF2-40B4-BE49-F238E27FC236}">
                  <a16:creationId xmlns:a16="http://schemas.microsoft.com/office/drawing/2014/main" id="{D6134409-B203-A8A8-FEBA-481554FB470F}"/>
                </a:ext>
              </a:extLst>
            </p:cNvPr>
            <p:cNvSpPr>
              <a:spLocks noChangeArrowheads="1"/>
            </p:cNvSpPr>
            <p:nvPr/>
          </p:nvSpPr>
          <p:spPr bwMode="auto">
            <a:xfrm>
              <a:off x="792003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1" name="Rectangle 233">
              <a:extLst>
                <a:ext uri="{FF2B5EF4-FFF2-40B4-BE49-F238E27FC236}">
                  <a16:creationId xmlns:a16="http://schemas.microsoft.com/office/drawing/2014/main" id="{371F509F-F43F-B54E-1EBA-DA9A86287D00}"/>
                </a:ext>
              </a:extLst>
            </p:cNvPr>
            <p:cNvSpPr>
              <a:spLocks noChangeArrowheads="1"/>
            </p:cNvSpPr>
            <p:nvPr/>
          </p:nvSpPr>
          <p:spPr bwMode="auto">
            <a:xfrm>
              <a:off x="95408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2" name="Rectangle 234">
              <a:extLst>
                <a:ext uri="{FF2B5EF4-FFF2-40B4-BE49-F238E27FC236}">
                  <a16:creationId xmlns:a16="http://schemas.microsoft.com/office/drawing/2014/main" id="{20241F25-1C1F-7520-D1E3-E840CD78D658}"/>
                </a:ext>
              </a:extLst>
            </p:cNvPr>
            <p:cNvSpPr>
              <a:spLocks noChangeArrowheads="1"/>
            </p:cNvSpPr>
            <p:nvPr/>
          </p:nvSpPr>
          <p:spPr bwMode="auto">
            <a:xfrm>
              <a:off x="17272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3" name="Rectangle 235">
              <a:extLst>
                <a:ext uri="{FF2B5EF4-FFF2-40B4-BE49-F238E27FC236}">
                  <a16:creationId xmlns:a16="http://schemas.microsoft.com/office/drawing/2014/main" id="{CB67E405-B290-A669-0697-F55D1553DBD4}"/>
                </a:ext>
              </a:extLst>
            </p:cNvPr>
            <p:cNvSpPr>
              <a:spLocks noChangeArrowheads="1"/>
            </p:cNvSpPr>
            <p:nvPr/>
          </p:nvSpPr>
          <p:spPr bwMode="auto">
            <a:xfrm>
              <a:off x="25019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4" name="Rectangle 236">
              <a:extLst>
                <a:ext uri="{FF2B5EF4-FFF2-40B4-BE49-F238E27FC236}">
                  <a16:creationId xmlns:a16="http://schemas.microsoft.com/office/drawing/2014/main" id="{7B24CD3A-ED7E-A561-E3AE-0C6EB0CCE5A0}"/>
                </a:ext>
              </a:extLst>
            </p:cNvPr>
            <p:cNvSpPr>
              <a:spLocks noChangeArrowheads="1"/>
            </p:cNvSpPr>
            <p:nvPr/>
          </p:nvSpPr>
          <p:spPr bwMode="auto">
            <a:xfrm>
              <a:off x="32766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5" name="Rectangle 237">
              <a:extLst>
                <a:ext uri="{FF2B5EF4-FFF2-40B4-BE49-F238E27FC236}">
                  <a16:creationId xmlns:a16="http://schemas.microsoft.com/office/drawing/2014/main" id="{7A737CF4-A750-9087-67A1-5984134B739F}"/>
                </a:ext>
              </a:extLst>
            </p:cNvPr>
            <p:cNvSpPr>
              <a:spLocks noChangeArrowheads="1"/>
            </p:cNvSpPr>
            <p:nvPr/>
          </p:nvSpPr>
          <p:spPr bwMode="auto">
            <a:xfrm>
              <a:off x="40497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6" name="Rectangle 238">
              <a:extLst>
                <a:ext uri="{FF2B5EF4-FFF2-40B4-BE49-F238E27FC236}">
                  <a16:creationId xmlns:a16="http://schemas.microsoft.com/office/drawing/2014/main" id="{E2966A07-9666-2A66-D5B5-5C1B514DFB2C}"/>
                </a:ext>
              </a:extLst>
            </p:cNvPr>
            <p:cNvSpPr>
              <a:spLocks noChangeArrowheads="1"/>
            </p:cNvSpPr>
            <p:nvPr/>
          </p:nvSpPr>
          <p:spPr bwMode="auto">
            <a:xfrm>
              <a:off x="48244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7" name="Rectangle 239">
              <a:extLst>
                <a:ext uri="{FF2B5EF4-FFF2-40B4-BE49-F238E27FC236}">
                  <a16:creationId xmlns:a16="http://schemas.microsoft.com/office/drawing/2014/main" id="{174DFC34-6C92-B271-F2F6-0704DDB4D941}"/>
                </a:ext>
              </a:extLst>
            </p:cNvPr>
            <p:cNvSpPr>
              <a:spLocks noChangeArrowheads="1"/>
            </p:cNvSpPr>
            <p:nvPr/>
          </p:nvSpPr>
          <p:spPr bwMode="auto">
            <a:xfrm>
              <a:off x="55975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8" name="Rectangle 240">
              <a:extLst>
                <a:ext uri="{FF2B5EF4-FFF2-40B4-BE49-F238E27FC236}">
                  <a16:creationId xmlns:a16="http://schemas.microsoft.com/office/drawing/2014/main" id="{80810611-A3CE-BF3F-B7F0-B2A185802C41}"/>
                </a:ext>
              </a:extLst>
            </p:cNvPr>
            <p:cNvSpPr>
              <a:spLocks noChangeArrowheads="1"/>
            </p:cNvSpPr>
            <p:nvPr/>
          </p:nvSpPr>
          <p:spPr bwMode="auto">
            <a:xfrm>
              <a:off x="63722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9" name="Rectangle 241">
              <a:extLst>
                <a:ext uri="{FF2B5EF4-FFF2-40B4-BE49-F238E27FC236}">
                  <a16:creationId xmlns:a16="http://schemas.microsoft.com/office/drawing/2014/main" id="{2280245F-4194-5FE1-A7C6-70F68F99BC88}"/>
                </a:ext>
              </a:extLst>
            </p:cNvPr>
            <p:cNvSpPr>
              <a:spLocks noChangeArrowheads="1"/>
            </p:cNvSpPr>
            <p:nvPr/>
          </p:nvSpPr>
          <p:spPr bwMode="auto">
            <a:xfrm>
              <a:off x="71469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0" name="Rectangle 242">
              <a:extLst>
                <a:ext uri="{FF2B5EF4-FFF2-40B4-BE49-F238E27FC236}">
                  <a16:creationId xmlns:a16="http://schemas.microsoft.com/office/drawing/2014/main" id="{0B1A8CB0-31FD-680C-0E87-A865699BC6A4}"/>
                </a:ext>
              </a:extLst>
            </p:cNvPr>
            <p:cNvSpPr>
              <a:spLocks noChangeArrowheads="1"/>
            </p:cNvSpPr>
            <p:nvPr/>
          </p:nvSpPr>
          <p:spPr bwMode="auto">
            <a:xfrm>
              <a:off x="792003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1" name="Line 243">
              <a:extLst>
                <a:ext uri="{FF2B5EF4-FFF2-40B4-BE49-F238E27FC236}">
                  <a16:creationId xmlns:a16="http://schemas.microsoft.com/office/drawing/2014/main" id="{01257CFE-9E11-0B86-715C-EB36FAA1A40D}"/>
                </a:ext>
              </a:extLst>
            </p:cNvPr>
            <p:cNvSpPr>
              <a:spLocks noChangeShapeType="1"/>
            </p:cNvSpPr>
            <p:nvPr/>
          </p:nvSpPr>
          <p:spPr bwMode="auto">
            <a:xfrm>
              <a:off x="760413" y="256958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244">
              <a:extLst>
                <a:ext uri="{FF2B5EF4-FFF2-40B4-BE49-F238E27FC236}">
                  <a16:creationId xmlns:a16="http://schemas.microsoft.com/office/drawing/2014/main" id="{FB07FA4F-E539-476E-04E4-D8A16D2CE892}"/>
                </a:ext>
              </a:extLst>
            </p:cNvPr>
            <p:cNvSpPr>
              <a:spLocks noChangeArrowheads="1"/>
            </p:cNvSpPr>
            <p:nvPr/>
          </p:nvSpPr>
          <p:spPr bwMode="auto">
            <a:xfrm>
              <a:off x="760413" y="256958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Line 245">
              <a:extLst>
                <a:ext uri="{FF2B5EF4-FFF2-40B4-BE49-F238E27FC236}">
                  <a16:creationId xmlns:a16="http://schemas.microsoft.com/office/drawing/2014/main" id="{5DD54911-BF6D-AF5B-CE02-A4E66434028B}"/>
                </a:ext>
              </a:extLst>
            </p:cNvPr>
            <p:cNvSpPr>
              <a:spLocks noChangeShapeType="1"/>
            </p:cNvSpPr>
            <p:nvPr/>
          </p:nvSpPr>
          <p:spPr bwMode="auto">
            <a:xfrm>
              <a:off x="760413" y="29236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Rectangle 246">
              <a:extLst>
                <a:ext uri="{FF2B5EF4-FFF2-40B4-BE49-F238E27FC236}">
                  <a16:creationId xmlns:a16="http://schemas.microsoft.com/office/drawing/2014/main" id="{F7B7B2D9-3796-44FF-E538-1A98128F814B}"/>
                </a:ext>
              </a:extLst>
            </p:cNvPr>
            <p:cNvSpPr>
              <a:spLocks noChangeArrowheads="1"/>
            </p:cNvSpPr>
            <p:nvPr/>
          </p:nvSpPr>
          <p:spPr bwMode="auto">
            <a:xfrm>
              <a:off x="760413" y="2923601"/>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Line 247">
              <a:extLst>
                <a:ext uri="{FF2B5EF4-FFF2-40B4-BE49-F238E27FC236}">
                  <a16:creationId xmlns:a16="http://schemas.microsoft.com/office/drawing/2014/main" id="{7288BFAF-38EA-FAC6-8FAA-69838DF2F0B4}"/>
                </a:ext>
              </a:extLst>
            </p:cNvPr>
            <p:cNvSpPr>
              <a:spLocks noChangeShapeType="1"/>
            </p:cNvSpPr>
            <p:nvPr/>
          </p:nvSpPr>
          <p:spPr bwMode="auto">
            <a:xfrm>
              <a:off x="760413" y="32792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Rectangle 248">
              <a:extLst>
                <a:ext uri="{FF2B5EF4-FFF2-40B4-BE49-F238E27FC236}">
                  <a16:creationId xmlns:a16="http://schemas.microsoft.com/office/drawing/2014/main" id="{B4BF6230-A7C8-C74E-A385-A006157404A7}"/>
                </a:ext>
              </a:extLst>
            </p:cNvPr>
            <p:cNvSpPr>
              <a:spLocks noChangeArrowheads="1"/>
            </p:cNvSpPr>
            <p:nvPr/>
          </p:nvSpPr>
          <p:spPr bwMode="auto">
            <a:xfrm>
              <a:off x="760413" y="3279201"/>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Line 249">
              <a:extLst>
                <a:ext uri="{FF2B5EF4-FFF2-40B4-BE49-F238E27FC236}">
                  <a16:creationId xmlns:a16="http://schemas.microsoft.com/office/drawing/2014/main" id="{BBB356AE-0771-AC69-30EE-1A603B74E568}"/>
                </a:ext>
              </a:extLst>
            </p:cNvPr>
            <p:cNvSpPr>
              <a:spLocks noChangeShapeType="1"/>
            </p:cNvSpPr>
            <p:nvPr/>
          </p:nvSpPr>
          <p:spPr bwMode="auto">
            <a:xfrm>
              <a:off x="760413" y="3633213"/>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Rectangle 250">
              <a:extLst>
                <a:ext uri="{FF2B5EF4-FFF2-40B4-BE49-F238E27FC236}">
                  <a16:creationId xmlns:a16="http://schemas.microsoft.com/office/drawing/2014/main" id="{5275ADCD-F26F-1C5B-E12C-5B57B649AEB7}"/>
                </a:ext>
              </a:extLst>
            </p:cNvPr>
            <p:cNvSpPr>
              <a:spLocks noChangeArrowheads="1"/>
            </p:cNvSpPr>
            <p:nvPr/>
          </p:nvSpPr>
          <p:spPr bwMode="auto">
            <a:xfrm>
              <a:off x="760413" y="3633213"/>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Line 251">
              <a:extLst>
                <a:ext uri="{FF2B5EF4-FFF2-40B4-BE49-F238E27FC236}">
                  <a16:creationId xmlns:a16="http://schemas.microsoft.com/office/drawing/2014/main" id="{2DCFF2A7-ECF5-7E15-59BB-A1680E0D2866}"/>
                </a:ext>
              </a:extLst>
            </p:cNvPr>
            <p:cNvSpPr>
              <a:spLocks noChangeShapeType="1"/>
            </p:cNvSpPr>
            <p:nvPr/>
          </p:nvSpPr>
          <p:spPr bwMode="auto">
            <a:xfrm>
              <a:off x="760413" y="39872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Rectangle 252">
              <a:extLst>
                <a:ext uri="{FF2B5EF4-FFF2-40B4-BE49-F238E27FC236}">
                  <a16:creationId xmlns:a16="http://schemas.microsoft.com/office/drawing/2014/main" id="{02120BF6-4B9F-4CCF-E5AA-38718F01A21D}"/>
                </a:ext>
              </a:extLst>
            </p:cNvPr>
            <p:cNvSpPr>
              <a:spLocks noChangeArrowheads="1"/>
            </p:cNvSpPr>
            <p:nvPr/>
          </p:nvSpPr>
          <p:spPr bwMode="auto">
            <a:xfrm>
              <a:off x="760413" y="3987226"/>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Line 253">
              <a:extLst>
                <a:ext uri="{FF2B5EF4-FFF2-40B4-BE49-F238E27FC236}">
                  <a16:creationId xmlns:a16="http://schemas.microsoft.com/office/drawing/2014/main" id="{31D7CDEE-76FC-CF59-90EB-FE37011DF9A3}"/>
                </a:ext>
              </a:extLst>
            </p:cNvPr>
            <p:cNvSpPr>
              <a:spLocks noChangeShapeType="1"/>
            </p:cNvSpPr>
            <p:nvPr/>
          </p:nvSpPr>
          <p:spPr bwMode="auto">
            <a:xfrm>
              <a:off x="760413" y="43428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Rectangle 254">
              <a:extLst>
                <a:ext uri="{FF2B5EF4-FFF2-40B4-BE49-F238E27FC236}">
                  <a16:creationId xmlns:a16="http://schemas.microsoft.com/office/drawing/2014/main" id="{2828599E-AAD6-DF9E-E5CE-C26E8229CCFB}"/>
                </a:ext>
              </a:extLst>
            </p:cNvPr>
            <p:cNvSpPr>
              <a:spLocks noChangeArrowheads="1"/>
            </p:cNvSpPr>
            <p:nvPr/>
          </p:nvSpPr>
          <p:spPr bwMode="auto">
            <a:xfrm>
              <a:off x="760413" y="4342826"/>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Line 255">
              <a:extLst>
                <a:ext uri="{FF2B5EF4-FFF2-40B4-BE49-F238E27FC236}">
                  <a16:creationId xmlns:a16="http://schemas.microsoft.com/office/drawing/2014/main" id="{C7AB0F73-80DF-3C2E-2D39-7090256F55C3}"/>
                </a:ext>
              </a:extLst>
            </p:cNvPr>
            <p:cNvSpPr>
              <a:spLocks noChangeShapeType="1"/>
            </p:cNvSpPr>
            <p:nvPr/>
          </p:nvSpPr>
          <p:spPr bwMode="auto">
            <a:xfrm>
              <a:off x="760413" y="46968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Rectangle 256">
              <a:extLst>
                <a:ext uri="{FF2B5EF4-FFF2-40B4-BE49-F238E27FC236}">
                  <a16:creationId xmlns:a16="http://schemas.microsoft.com/office/drawing/2014/main" id="{1DAFCDD2-1BDC-BD23-17F5-A55CAFA8F4DA}"/>
                </a:ext>
              </a:extLst>
            </p:cNvPr>
            <p:cNvSpPr>
              <a:spLocks noChangeArrowheads="1"/>
            </p:cNvSpPr>
            <p:nvPr/>
          </p:nvSpPr>
          <p:spPr bwMode="auto">
            <a:xfrm>
              <a:off x="760413" y="4696838"/>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Line 257">
              <a:extLst>
                <a:ext uri="{FF2B5EF4-FFF2-40B4-BE49-F238E27FC236}">
                  <a16:creationId xmlns:a16="http://schemas.microsoft.com/office/drawing/2014/main" id="{FA271DFF-01A5-8A1A-C4FA-A1984D30839C}"/>
                </a:ext>
              </a:extLst>
            </p:cNvPr>
            <p:cNvSpPr>
              <a:spLocks noChangeShapeType="1"/>
            </p:cNvSpPr>
            <p:nvPr/>
          </p:nvSpPr>
          <p:spPr bwMode="auto">
            <a:xfrm>
              <a:off x="760413" y="50524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58">
              <a:extLst>
                <a:ext uri="{FF2B5EF4-FFF2-40B4-BE49-F238E27FC236}">
                  <a16:creationId xmlns:a16="http://schemas.microsoft.com/office/drawing/2014/main" id="{EFC05544-AD57-80DE-1C38-F8FDA1BA82C5}"/>
                </a:ext>
              </a:extLst>
            </p:cNvPr>
            <p:cNvSpPr>
              <a:spLocks noChangeArrowheads="1"/>
            </p:cNvSpPr>
            <p:nvPr/>
          </p:nvSpPr>
          <p:spPr bwMode="auto">
            <a:xfrm>
              <a:off x="760413" y="505243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Line 259">
              <a:extLst>
                <a:ext uri="{FF2B5EF4-FFF2-40B4-BE49-F238E27FC236}">
                  <a16:creationId xmlns:a16="http://schemas.microsoft.com/office/drawing/2014/main" id="{92E3C13B-D571-A31C-629B-2D17CA8DFFB7}"/>
                </a:ext>
              </a:extLst>
            </p:cNvPr>
            <p:cNvSpPr>
              <a:spLocks noChangeShapeType="1"/>
            </p:cNvSpPr>
            <p:nvPr/>
          </p:nvSpPr>
          <p:spPr bwMode="auto">
            <a:xfrm>
              <a:off x="7604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60">
              <a:extLst>
                <a:ext uri="{FF2B5EF4-FFF2-40B4-BE49-F238E27FC236}">
                  <a16:creationId xmlns:a16="http://schemas.microsoft.com/office/drawing/2014/main" id="{A177AF70-150B-F9F9-8B7C-06C249FACDA3}"/>
                </a:ext>
              </a:extLst>
            </p:cNvPr>
            <p:cNvSpPr>
              <a:spLocks noChangeArrowheads="1"/>
            </p:cNvSpPr>
            <p:nvPr/>
          </p:nvSpPr>
          <p:spPr bwMode="auto">
            <a:xfrm>
              <a:off x="7604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Line 261">
              <a:extLst>
                <a:ext uri="{FF2B5EF4-FFF2-40B4-BE49-F238E27FC236}">
                  <a16:creationId xmlns:a16="http://schemas.microsoft.com/office/drawing/2014/main" id="{C098F88C-3125-490F-C951-391ED4372646}"/>
                </a:ext>
              </a:extLst>
            </p:cNvPr>
            <p:cNvSpPr>
              <a:spLocks noChangeShapeType="1"/>
            </p:cNvSpPr>
            <p:nvPr/>
          </p:nvSpPr>
          <p:spPr bwMode="auto">
            <a:xfrm>
              <a:off x="15351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62">
              <a:extLst>
                <a:ext uri="{FF2B5EF4-FFF2-40B4-BE49-F238E27FC236}">
                  <a16:creationId xmlns:a16="http://schemas.microsoft.com/office/drawing/2014/main" id="{5C116558-B17A-BA5E-EC82-851D27F83D5C}"/>
                </a:ext>
              </a:extLst>
            </p:cNvPr>
            <p:cNvSpPr>
              <a:spLocks noChangeArrowheads="1"/>
            </p:cNvSpPr>
            <p:nvPr/>
          </p:nvSpPr>
          <p:spPr bwMode="auto">
            <a:xfrm>
              <a:off x="15351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Line 263">
              <a:extLst>
                <a:ext uri="{FF2B5EF4-FFF2-40B4-BE49-F238E27FC236}">
                  <a16:creationId xmlns:a16="http://schemas.microsoft.com/office/drawing/2014/main" id="{19005F5F-0153-3C97-F931-34A6DFC8C9DD}"/>
                </a:ext>
              </a:extLst>
            </p:cNvPr>
            <p:cNvSpPr>
              <a:spLocks noChangeShapeType="1"/>
            </p:cNvSpPr>
            <p:nvPr/>
          </p:nvSpPr>
          <p:spPr bwMode="auto">
            <a:xfrm>
              <a:off x="23082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64">
              <a:extLst>
                <a:ext uri="{FF2B5EF4-FFF2-40B4-BE49-F238E27FC236}">
                  <a16:creationId xmlns:a16="http://schemas.microsoft.com/office/drawing/2014/main" id="{0A064511-7881-3C71-5E1D-5D646FEF8A57}"/>
                </a:ext>
              </a:extLst>
            </p:cNvPr>
            <p:cNvSpPr>
              <a:spLocks noChangeArrowheads="1"/>
            </p:cNvSpPr>
            <p:nvPr/>
          </p:nvSpPr>
          <p:spPr bwMode="auto">
            <a:xfrm>
              <a:off x="23082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Line 265">
              <a:extLst>
                <a:ext uri="{FF2B5EF4-FFF2-40B4-BE49-F238E27FC236}">
                  <a16:creationId xmlns:a16="http://schemas.microsoft.com/office/drawing/2014/main" id="{6273EA69-D34D-A265-8912-52AF1145CF29}"/>
                </a:ext>
              </a:extLst>
            </p:cNvPr>
            <p:cNvSpPr>
              <a:spLocks noChangeShapeType="1"/>
            </p:cNvSpPr>
            <p:nvPr/>
          </p:nvSpPr>
          <p:spPr bwMode="auto">
            <a:xfrm>
              <a:off x="30829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66">
              <a:extLst>
                <a:ext uri="{FF2B5EF4-FFF2-40B4-BE49-F238E27FC236}">
                  <a16:creationId xmlns:a16="http://schemas.microsoft.com/office/drawing/2014/main" id="{1A76AEA3-85F7-203E-A3B6-CCB153F70E7E}"/>
                </a:ext>
              </a:extLst>
            </p:cNvPr>
            <p:cNvSpPr>
              <a:spLocks noChangeArrowheads="1"/>
            </p:cNvSpPr>
            <p:nvPr/>
          </p:nvSpPr>
          <p:spPr bwMode="auto">
            <a:xfrm>
              <a:off x="30829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Line 267">
              <a:extLst>
                <a:ext uri="{FF2B5EF4-FFF2-40B4-BE49-F238E27FC236}">
                  <a16:creationId xmlns:a16="http://schemas.microsoft.com/office/drawing/2014/main" id="{595C663E-52F1-DEC0-6E91-D5AB64084FDD}"/>
                </a:ext>
              </a:extLst>
            </p:cNvPr>
            <p:cNvSpPr>
              <a:spLocks noChangeShapeType="1"/>
            </p:cNvSpPr>
            <p:nvPr/>
          </p:nvSpPr>
          <p:spPr bwMode="auto">
            <a:xfrm>
              <a:off x="38560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68">
              <a:extLst>
                <a:ext uri="{FF2B5EF4-FFF2-40B4-BE49-F238E27FC236}">
                  <a16:creationId xmlns:a16="http://schemas.microsoft.com/office/drawing/2014/main" id="{35AA5D43-02F6-7EC9-9FE0-371664114DA5}"/>
                </a:ext>
              </a:extLst>
            </p:cNvPr>
            <p:cNvSpPr>
              <a:spLocks noChangeArrowheads="1"/>
            </p:cNvSpPr>
            <p:nvPr/>
          </p:nvSpPr>
          <p:spPr bwMode="auto">
            <a:xfrm>
              <a:off x="3856038"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Line 269">
              <a:extLst>
                <a:ext uri="{FF2B5EF4-FFF2-40B4-BE49-F238E27FC236}">
                  <a16:creationId xmlns:a16="http://schemas.microsoft.com/office/drawing/2014/main" id="{A1248927-F9A6-34A0-B03F-5D37CBF394CF}"/>
                </a:ext>
              </a:extLst>
            </p:cNvPr>
            <p:cNvSpPr>
              <a:spLocks noChangeShapeType="1"/>
            </p:cNvSpPr>
            <p:nvPr/>
          </p:nvSpPr>
          <p:spPr bwMode="auto">
            <a:xfrm>
              <a:off x="46307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Rectangle 270">
              <a:extLst>
                <a:ext uri="{FF2B5EF4-FFF2-40B4-BE49-F238E27FC236}">
                  <a16:creationId xmlns:a16="http://schemas.microsoft.com/office/drawing/2014/main" id="{933D97F1-E978-46C1-11BC-7B39D52CC501}"/>
                </a:ext>
              </a:extLst>
            </p:cNvPr>
            <p:cNvSpPr>
              <a:spLocks noChangeArrowheads="1"/>
            </p:cNvSpPr>
            <p:nvPr/>
          </p:nvSpPr>
          <p:spPr bwMode="auto">
            <a:xfrm>
              <a:off x="4630738"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Line 271">
              <a:extLst>
                <a:ext uri="{FF2B5EF4-FFF2-40B4-BE49-F238E27FC236}">
                  <a16:creationId xmlns:a16="http://schemas.microsoft.com/office/drawing/2014/main" id="{594E127C-1269-401A-457C-06D36745EDC5}"/>
                </a:ext>
              </a:extLst>
            </p:cNvPr>
            <p:cNvSpPr>
              <a:spLocks noChangeShapeType="1"/>
            </p:cNvSpPr>
            <p:nvPr/>
          </p:nvSpPr>
          <p:spPr bwMode="auto">
            <a:xfrm>
              <a:off x="54038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Rectangle 272">
              <a:extLst>
                <a:ext uri="{FF2B5EF4-FFF2-40B4-BE49-F238E27FC236}">
                  <a16:creationId xmlns:a16="http://schemas.microsoft.com/office/drawing/2014/main" id="{610C30A8-8C21-966E-6F66-2E881A1451ED}"/>
                </a:ext>
              </a:extLst>
            </p:cNvPr>
            <p:cNvSpPr>
              <a:spLocks noChangeArrowheads="1"/>
            </p:cNvSpPr>
            <p:nvPr/>
          </p:nvSpPr>
          <p:spPr bwMode="auto">
            <a:xfrm>
              <a:off x="5403851"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Line 273">
              <a:extLst>
                <a:ext uri="{FF2B5EF4-FFF2-40B4-BE49-F238E27FC236}">
                  <a16:creationId xmlns:a16="http://schemas.microsoft.com/office/drawing/2014/main" id="{0BB75DBD-7759-2FA3-20A6-AC439921DF90}"/>
                </a:ext>
              </a:extLst>
            </p:cNvPr>
            <p:cNvSpPr>
              <a:spLocks noChangeShapeType="1"/>
            </p:cNvSpPr>
            <p:nvPr/>
          </p:nvSpPr>
          <p:spPr bwMode="auto">
            <a:xfrm>
              <a:off x="61785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Rectangle 274">
              <a:extLst>
                <a:ext uri="{FF2B5EF4-FFF2-40B4-BE49-F238E27FC236}">
                  <a16:creationId xmlns:a16="http://schemas.microsoft.com/office/drawing/2014/main" id="{27189E39-9D1E-16E3-C1C6-4312C79A08AA}"/>
                </a:ext>
              </a:extLst>
            </p:cNvPr>
            <p:cNvSpPr>
              <a:spLocks noChangeArrowheads="1"/>
            </p:cNvSpPr>
            <p:nvPr/>
          </p:nvSpPr>
          <p:spPr bwMode="auto">
            <a:xfrm>
              <a:off x="61785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Line 275">
              <a:extLst>
                <a:ext uri="{FF2B5EF4-FFF2-40B4-BE49-F238E27FC236}">
                  <a16:creationId xmlns:a16="http://schemas.microsoft.com/office/drawing/2014/main" id="{5A0961B1-9E91-C941-E5AC-8CA9417B2469}"/>
                </a:ext>
              </a:extLst>
            </p:cNvPr>
            <p:cNvSpPr>
              <a:spLocks noChangeShapeType="1"/>
            </p:cNvSpPr>
            <p:nvPr/>
          </p:nvSpPr>
          <p:spPr bwMode="auto">
            <a:xfrm>
              <a:off x="69532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Rectangle 276">
              <a:extLst>
                <a:ext uri="{FF2B5EF4-FFF2-40B4-BE49-F238E27FC236}">
                  <a16:creationId xmlns:a16="http://schemas.microsoft.com/office/drawing/2014/main" id="{979467F7-40C3-A17A-ACC4-E4ECB1B79D2F}"/>
                </a:ext>
              </a:extLst>
            </p:cNvPr>
            <p:cNvSpPr>
              <a:spLocks noChangeArrowheads="1"/>
            </p:cNvSpPr>
            <p:nvPr/>
          </p:nvSpPr>
          <p:spPr bwMode="auto">
            <a:xfrm>
              <a:off x="69532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Line 277">
              <a:extLst>
                <a:ext uri="{FF2B5EF4-FFF2-40B4-BE49-F238E27FC236}">
                  <a16:creationId xmlns:a16="http://schemas.microsoft.com/office/drawing/2014/main" id="{A7CC7CA1-FD63-A414-ADDC-AA68C2BB4018}"/>
                </a:ext>
              </a:extLst>
            </p:cNvPr>
            <p:cNvSpPr>
              <a:spLocks noChangeShapeType="1"/>
            </p:cNvSpPr>
            <p:nvPr/>
          </p:nvSpPr>
          <p:spPr bwMode="auto">
            <a:xfrm>
              <a:off x="77263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Rectangle 278">
              <a:extLst>
                <a:ext uri="{FF2B5EF4-FFF2-40B4-BE49-F238E27FC236}">
                  <a16:creationId xmlns:a16="http://schemas.microsoft.com/office/drawing/2014/main" id="{42042DF1-EB07-01E3-5574-BF235B7E2E08}"/>
                </a:ext>
              </a:extLst>
            </p:cNvPr>
            <p:cNvSpPr>
              <a:spLocks noChangeArrowheads="1"/>
            </p:cNvSpPr>
            <p:nvPr/>
          </p:nvSpPr>
          <p:spPr bwMode="auto">
            <a:xfrm>
              <a:off x="77263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Line 279">
              <a:extLst>
                <a:ext uri="{FF2B5EF4-FFF2-40B4-BE49-F238E27FC236}">
                  <a16:creationId xmlns:a16="http://schemas.microsoft.com/office/drawing/2014/main" id="{8804DF1A-95D4-1FE3-8774-A0206DD77707}"/>
                </a:ext>
              </a:extLst>
            </p:cNvPr>
            <p:cNvSpPr>
              <a:spLocks noChangeShapeType="1"/>
            </p:cNvSpPr>
            <p:nvPr/>
          </p:nvSpPr>
          <p:spPr bwMode="auto">
            <a:xfrm>
              <a:off x="85010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Rectangle 280">
              <a:extLst>
                <a:ext uri="{FF2B5EF4-FFF2-40B4-BE49-F238E27FC236}">
                  <a16:creationId xmlns:a16="http://schemas.microsoft.com/office/drawing/2014/main" id="{E072CE6F-7A9F-7375-30CC-AD7596CA149D}"/>
                </a:ext>
              </a:extLst>
            </p:cNvPr>
            <p:cNvSpPr>
              <a:spLocks noChangeArrowheads="1"/>
            </p:cNvSpPr>
            <p:nvPr/>
          </p:nvSpPr>
          <p:spPr bwMode="auto">
            <a:xfrm>
              <a:off x="85010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5" name="Rectangle 1187">
            <a:extLst>
              <a:ext uri="{FF2B5EF4-FFF2-40B4-BE49-F238E27FC236}">
                <a16:creationId xmlns:a16="http://schemas.microsoft.com/office/drawing/2014/main" id="{1AEAD08D-402F-65D4-C1B0-795F9D279751}"/>
              </a:ext>
            </a:extLst>
          </p:cNvPr>
          <p:cNvSpPr>
            <a:spLocks noChangeArrowheads="1"/>
          </p:cNvSpPr>
          <p:nvPr/>
        </p:nvSpPr>
        <p:spPr bwMode="auto">
          <a:xfrm>
            <a:off x="5516680" y="3838086"/>
            <a:ext cx="1573813" cy="374650"/>
          </a:xfrm>
          <a:prstGeom prst="rect">
            <a:avLst/>
          </a:prstGeom>
          <a:noFill/>
          <a:ln w="57150">
            <a:solidFill>
              <a:srgbClr val="C00000"/>
            </a:solidFill>
            <a:miter lim="800000"/>
            <a:headEnd/>
            <a:tailEnd/>
          </a:ln>
          <a:effectLst/>
        </p:spPr>
        <p:txBody>
          <a:bodyPr wrap="none" anchor="ctr"/>
          <a:lstStyle/>
          <a:p>
            <a:endParaRPr lang="en-US"/>
          </a:p>
        </p:txBody>
      </p:sp>
      <p:sp>
        <p:nvSpPr>
          <p:cNvPr id="386" name="AutoShape 1783">
            <a:extLst>
              <a:ext uri="{FF2B5EF4-FFF2-40B4-BE49-F238E27FC236}">
                <a16:creationId xmlns:a16="http://schemas.microsoft.com/office/drawing/2014/main" id="{63B58B0A-95C9-7DDC-F587-5DF97814C302}"/>
              </a:ext>
            </a:extLst>
          </p:cNvPr>
          <p:cNvSpPr>
            <a:spLocks noChangeArrowheads="1"/>
          </p:cNvSpPr>
          <p:nvPr/>
        </p:nvSpPr>
        <p:spPr bwMode="auto">
          <a:xfrm>
            <a:off x="6984709" y="6143134"/>
            <a:ext cx="4318498" cy="476726"/>
          </a:xfrm>
          <a:prstGeom prst="roundRect">
            <a:avLst>
              <a:gd name="adj" fmla="val 16667"/>
            </a:avLst>
          </a:prstGeom>
          <a:solidFill>
            <a:schemeClr val="bg1">
              <a:lumMod val="95000"/>
            </a:schemeClr>
          </a:solidFill>
          <a:ln w="12700">
            <a:solidFill>
              <a:srgbClr val="000000"/>
            </a:solidFill>
            <a:round/>
            <a:headEnd/>
            <a:tailEnd/>
          </a:ln>
          <a:effectLst/>
        </p:spPr>
        <p:txBody>
          <a:bodyPr wrap="none">
            <a:spAutoFit/>
          </a:bodyPr>
          <a:lstStyle/>
          <a:p>
            <a:pPr algn="l"/>
            <a:r>
              <a:rPr lang="en-US" dirty="0">
                <a:solidFill>
                  <a:srgbClr val="000000"/>
                </a:solidFill>
                <a:effectLst/>
                <a:latin typeface="Arial" panose="020B0604020202020204" pitchFamily="34" charset="0"/>
                <a:cs typeface="Arial" panose="020B0604020202020204" pitchFamily="34" charset="0"/>
              </a:rPr>
              <a:t>Note: Data is in ascending order.</a:t>
            </a:r>
          </a:p>
        </p:txBody>
      </p:sp>
      <p:sp>
        <p:nvSpPr>
          <p:cNvPr id="387" name="Rectangle 1192">
            <a:extLst>
              <a:ext uri="{FF2B5EF4-FFF2-40B4-BE49-F238E27FC236}">
                <a16:creationId xmlns:a16="http://schemas.microsoft.com/office/drawing/2014/main" id="{43E345C8-FEB3-56EA-C17D-0CCB7F379B9C}"/>
              </a:ext>
            </a:extLst>
          </p:cNvPr>
          <p:cNvSpPr>
            <a:spLocks noChangeArrowheads="1"/>
          </p:cNvSpPr>
          <p:nvPr/>
        </p:nvSpPr>
        <p:spPr bwMode="auto">
          <a:xfrm>
            <a:off x="470082" y="2274318"/>
            <a:ext cx="10881985" cy="456967"/>
          </a:xfrm>
          <a:prstGeom prst="rect">
            <a:avLst/>
          </a:prstGeom>
          <a:noFill/>
          <a:ln w="12700">
            <a:noFill/>
            <a:miter lim="800000"/>
            <a:headEnd/>
            <a:tailEnd/>
          </a:ln>
          <a:effectLst/>
        </p:spPr>
        <p:txBody>
          <a:bodyPr wrap="none" anchor="ctr"/>
          <a:lstStyle/>
          <a:p>
            <a:r>
              <a:rPr lang="en-US" sz="2400" dirty="0">
                <a:solidFill>
                  <a:srgbClr val="000000"/>
                </a:solidFill>
                <a:effectLst/>
                <a:latin typeface="Arial" panose="020B0604020202020204" pitchFamily="34" charset="0"/>
                <a:cs typeface="Arial" panose="020B0604020202020204" pitchFamily="34" charset="0"/>
              </a:rPr>
              <a:t>(the </a:t>
            </a:r>
            <a:r>
              <a:rPr lang="en-US" sz="2400" dirty="0">
                <a:solidFill>
                  <a:srgbClr val="000000"/>
                </a:solidFill>
                <a:latin typeface="Arial" panose="020B0604020202020204" pitchFamily="34" charset="0"/>
                <a:cs typeface="Arial" panose="020B0604020202020204" pitchFamily="34" charset="0"/>
              </a:rPr>
              <a:t>17</a:t>
            </a:r>
            <a:r>
              <a:rPr lang="en-US" sz="2400" baseline="30000" dirty="0">
                <a:solidFill>
                  <a:srgbClr val="000000"/>
                </a:solidFill>
                <a:effectLst/>
                <a:latin typeface="Arial" panose="020B0604020202020204" pitchFamily="34" charset="0"/>
                <a:cs typeface="Arial" panose="020B0604020202020204" pitchFamily="34" charset="0"/>
              </a:rPr>
              <a:t>th</a:t>
            </a:r>
            <a:r>
              <a:rPr lang="en-US" sz="2400" dirty="0">
                <a:solidFill>
                  <a:srgbClr val="000000"/>
                </a:solidFill>
                <a:effectLst/>
                <a:latin typeface="Arial" panose="020B0604020202020204" pitchFamily="34" charset="0"/>
                <a:cs typeface="Arial" panose="020B0604020202020204" pitchFamily="34" charset="0"/>
              </a:rPr>
              <a:t> value plus 0.75 times the difference between the </a:t>
            </a:r>
            <a:r>
              <a:rPr lang="en-US" sz="2400" dirty="0">
                <a:solidFill>
                  <a:srgbClr val="000000"/>
                </a:solidFill>
                <a:latin typeface="Arial" panose="020B0604020202020204" pitchFamily="34" charset="0"/>
                <a:cs typeface="Arial" panose="020B0604020202020204" pitchFamily="34" charset="0"/>
              </a:rPr>
              <a:t>18</a:t>
            </a:r>
            <a:r>
              <a:rPr lang="en-US" sz="2400" baseline="30000" dirty="0">
                <a:solidFill>
                  <a:srgbClr val="000000"/>
                </a:solidFill>
                <a:effectLst/>
                <a:latin typeface="Arial" panose="020B0604020202020204" pitchFamily="34" charset="0"/>
                <a:cs typeface="Arial" panose="020B0604020202020204" pitchFamily="34" charset="0"/>
              </a:rPr>
              <a:t>th</a:t>
            </a:r>
            <a:r>
              <a:rPr lang="en-US" sz="2400" dirty="0">
                <a:solidFill>
                  <a:srgbClr val="000000"/>
                </a:solidFill>
                <a:effectLst/>
                <a:latin typeface="Arial" panose="020B0604020202020204" pitchFamily="34" charset="0"/>
                <a:cs typeface="Arial" panose="020B0604020202020204" pitchFamily="34" charset="0"/>
              </a:rPr>
              <a:t> and </a:t>
            </a:r>
            <a:r>
              <a:rPr lang="en-US" sz="2400" dirty="0">
                <a:solidFill>
                  <a:srgbClr val="000000"/>
                </a:solidFill>
                <a:latin typeface="Arial" panose="020B0604020202020204" pitchFamily="34" charset="0"/>
                <a:cs typeface="Arial" panose="020B0604020202020204" pitchFamily="34" charset="0"/>
              </a:rPr>
              <a:t>17</a:t>
            </a:r>
            <a:r>
              <a:rPr lang="en-US" sz="2400" baseline="30000" dirty="0">
                <a:solidFill>
                  <a:srgbClr val="000000"/>
                </a:solidFill>
                <a:effectLst/>
                <a:latin typeface="Arial" panose="020B0604020202020204" pitchFamily="34" charset="0"/>
                <a:cs typeface="Arial" panose="020B0604020202020204" pitchFamily="34" charset="0"/>
              </a:rPr>
              <a:t>th </a:t>
            </a:r>
            <a:r>
              <a:rPr lang="en-US" sz="2400" dirty="0">
                <a:solidFill>
                  <a:srgbClr val="000000"/>
                </a:solidFill>
                <a:effectLst/>
                <a:latin typeface="Arial" panose="020B0604020202020204" pitchFamily="34" charset="0"/>
                <a:cs typeface="Arial" panose="020B0604020202020204" pitchFamily="34" charset="0"/>
              </a:rPr>
              <a:t> values)</a:t>
            </a:r>
          </a:p>
        </p:txBody>
      </p:sp>
      <p:sp>
        <p:nvSpPr>
          <p:cNvPr id="388" name="Oval 1184">
            <a:extLst>
              <a:ext uri="{FF2B5EF4-FFF2-40B4-BE49-F238E27FC236}">
                <a16:creationId xmlns:a16="http://schemas.microsoft.com/office/drawing/2014/main" id="{F8111E77-CB5E-5A05-F19D-2538BD4E1F96}"/>
              </a:ext>
            </a:extLst>
          </p:cNvPr>
          <p:cNvSpPr>
            <a:spLocks noChangeArrowheads="1"/>
          </p:cNvSpPr>
          <p:nvPr/>
        </p:nvSpPr>
        <p:spPr bwMode="auto">
          <a:xfrm>
            <a:off x="6087071" y="2636262"/>
            <a:ext cx="1370807" cy="712874"/>
          </a:xfrm>
          <a:prstGeom prst="ellipse">
            <a:avLst/>
          </a:prstGeom>
          <a:noFill/>
          <a:ln w="28575">
            <a:solidFill>
              <a:srgbClr val="C00000"/>
            </a:solidFill>
            <a:round/>
            <a:headEnd/>
            <a:tailEnd/>
          </a:ln>
          <a:effectLst/>
        </p:spPr>
        <p:txBody>
          <a:bodyPr wrap="none" anchor="ctr"/>
          <a:lstStyle/>
          <a:p>
            <a:endParaRPr lang="en-US"/>
          </a:p>
        </p:txBody>
      </p:sp>
      <p:sp>
        <p:nvSpPr>
          <p:cNvPr id="389" name="Content Placeholder 2">
            <a:extLst>
              <a:ext uri="{FF2B5EF4-FFF2-40B4-BE49-F238E27FC236}">
                <a16:creationId xmlns:a16="http://schemas.microsoft.com/office/drawing/2014/main" id="{07C7179A-B5E9-EA43-284A-250B8B1BB676}"/>
              </a:ext>
            </a:extLst>
          </p:cNvPr>
          <p:cNvSpPr txBox="1">
            <a:spLocks/>
          </p:cNvSpPr>
          <p:nvPr/>
        </p:nvSpPr>
        <p:spPr>
          <a:xfrm>
            <a:off x="1015531" y="82795"/>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Percentiles and Quartiles</a:t>
            </a:r>
          </a:p>
        </p:txBody>
      </p:sp>
    </p:spTree>
    <p:extLst>
      <p:ext uri="{BB962C8B-B14F-4D97-AF65-F5344CB8AC3E}">
        <p14:creationId xmlns:p14="http://schemas.microsoft.com/office/powerpoint/2010/main" val="1265022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7"/>
            <a:ext cx="12202262" cy="237998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64195678-F8CB-4446-00FA-66494B06613D}"/>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2">
            <a:extLst>
              <a:ext uri="{FF2B5EF4-FFF2-40B4-BE49-F238E27FC236}">
                <a16:creationId xmlns:a16="http://schemas.microsoft.com/office/drawing/2014/main" id="{5C2B13B4-F9E9-96AE-C6AA-1A2430FBE736}"/>
              </a:ext>
            </a:extLst>
          </p:cNvPr>
          <p:cNvSpPr txBox="1">
            <a:spLocks noChangeArrowheads="1"/>
          </p:cNvSpPr>
          <p:nvPr/>
        </p:nvSpPr>
        <p:spPr>
          <a:xfrm>
            <a:off x="991140" y="865762"/>
            <a:ext cx="4809908" cy="514350"/>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panose="020B0604020202020204" pitchFamily="34" charset="0"/>
                <a:cs typeface="Arial" panose="020B0604020202020204" pitchFamily="34" charset="0"/>
              </a:rPr>
              <a:t>Third Quartile (75</a:t>
            </a:r>
            <a:r>
              <a:rPr lang="en-US" sz="2400" b="1" baseline="30000" dirty="0">
                <a:latin typeface="Arial" panose="020B0604020202020204" pitchFamily="34" charset="0"/>
                <a:cs typeface="Arial" panose="020B0604020202020204" pitchFamily="34" charset="0"/>
              </a:rPr>
              <a:t>th</a:t>
            </a:r>
            <a:r>
              <a:rPr lang="en-US" sz="2400" b="1" dirty="0">
                <a:latin typeface="Arial" panose="020B0604020202020204" pitchFamily="34" charset="0"/>
                <a:cs typeface="Arial" panose="020B0604020202020204" pitchFamily="34" charset="0"/>
              </a:rPr>
              <a:t> Percentile)</a:t>
            </a:r>
          </a:p>
        </p:txBody>
      </p:sp>
      <p:sp>
        <p:nvSpPr>
          <p:cNvPr id="104" name="Rectangle 1192">
            <a:extLst>
              <a:ext uri="{FF2B5EF4-FFF2-40B4-BE49-F238E27FC236}">
                <a16:creationId xmlns:a16="http://schemas.microsoft.com/office/drawing/2014/main" id="{F245077E-B5E3-CF56-5106-52FC5796D6A2}"/>
              </a:ext>
            </a:extLst>
          </p:cNvPr>
          <p:cNvSpPr>
            <a:spLocks noChangeArrowheads="1"/>
          </p:cNvSpPr>
          <p:nvPr/>
        </p:nvSpPr>
        <p:spPr bwMode="auto">
          <a:xfrm>
            <a:off x="1527470" y="1684055"/>
            <a:ext cx="6493147" cy="476250"/>
          </a:xfrm>
          <a:prstGeom prst="rect">
            <a:avLst/>
          </a:prstGeom>
          <a:noFill/>
          <a:ln w="12700">
            <a:noFill/>
            <a:miter lim="800000"/>
            <a:headEnd/>
            <a:tailEnd/>
          </a:ln>
          <a:effectLst/>
        </p:spPr>
        <p:txBody>
          <a:bodyPr wrap="none" anchor="ctr"/>
          <a:lstStyle/>
          <a:p>
            <a:r>
              <a:rPr lang="en-US" sz="2400" b="1" i="1" dirty="0" err="1">
                <a:solidFill>
                  <a:srgbClr val="000000"/>
                </a:solidFill>
                <a:effectLst/>
                <a:latin typeface="Arial" panose="020B0604020202020204" pitchFamily="34" charset="0"/>
                <a:cs typeface="Arial" panose="020B0604020202020204" pitchFamily="34" charset="0"/>
              </a:rPr>
              <a:t>L</a:t>
            </a:r>
            <a:r>
              <a:rPr lang="en-US" sz="2400" b="1" i="1" baseline="-25000" dirty="0" err="1">
                <a:solidFill>
                  <a:srgbClr val="000000"/>
                </a:solidFill>
                <a:effectLst/>
                <a:latin typeface="Arial" panose="020B0604020202020204" pitchFamily="34" charset="0"/>
                <a:cs typeface="Arial" panose="020B0604020202020204" pitchFamily="34" charset="0"/>
              </a:rPr>
              <a:t>p</a:t>
            </a:r>
            <a:r>
              <a:rPr lang="en-US" sz="2400" b="1" i="1" dirty="0">
                <a:solidFill>
                  <a:srgbClr val="000000"/>
                </a:solidFill>
                <a:effectLst/>
                <a:latin typeface="Arial" panose="020B0604020202020204" pitchFamily="34" charset="0"/>
                <a:cs typeface="Arial" panose="020B0604020202020204" pitchFamily="34" charset="0"/>
              </a:rPr>
              <a:t> </a:t>
            </a:r>
            <a:r>
              <a:rPr lang="en-US" sz="2400" b="1" dirty="0">
                <a:solidFill>
                  <a:srgbClr val="000000"/>
                </a:solidFill>
                <a:effectLst/>
                <a:latin typeface="Arial" panose="020B0604020202020204" pitchFamily="34" charset="0"/>
                <a:cs typeface="Arial" panose="020B0604020202020204" pitchFamily="34" charset="0"/>
              </a:rPr>
              <a:t>= (</a:t>
            </a:r>
            <a:r>
              <a:rPr lang="en-US" sz="2400" b="1" i="1" dirty="0">
                <a:solidFill>
                  <a:srgbClr val="000000"/>
                </a:solidFill>
                <a:effectLst/>
                <a:latin typeface="Arial" panose="020B0604020202020204" pitchFamily="34" charset="0"/>
                <a:cs typeface="Arial" panose="020B0604020202020204" pitchFamily="34" charset="0"/>
              </a:rPr>
              <a:t>p</a:t>
            </a:r>
            <a:r>
              <a:rPr lang="en-US" sz="2400" b="1" dirty="0">
                <a:solidFill>
                  <a:srgbClr val="000000"/>
                </a:solidFill>
                <a:effectLst/>
                <a:latin typeface="Arial" panose="020B0604020202020204" pitchFamily="34" charset="0"/>
                <a:cs typeface="Arial" panose="020B0604020202020204" pitchFamily="34" charset="0"/>
              </a:rPr>
              <a:t>/100)(</a:t>
            </a:r>
            <a:r>
              <a:rPr lang="en-US" sz="2400" b="1" i="1" dirty="0">
                <a:solidFill>
                  <a:srgbClr val="000000"/>
                </a:solidFill>
                <a:effectLst/>
                <a:latin typeface="Arial" panose="020B0604020202020204" pitchFamily="34" charset="0"/>
                <a:cs typeface="Arial" panose="020B0604020202020204" pitchFamily="34" charset="0"/>
              </a:rPr>
              <a:t>n</a:t>
            </a:r>
            <a:r>
              <a:rPr lang="en-US" sz="2400" b="1" dirty="0">
                <a:solidFill>
                  <a:srgbClr val="000000"/>
                </a:solidFill>
                <a:effectLst/>
                <a:latin typeface="Arial" panose="020B0604020202020204" pitchFamily="34" charset="0"/>
                <a:cs typeface="Arial" panose="020B0604020202020204" pitchFamily="34" charset="0"/>
              </a:rPr>
              <a:t> + 1) = (75/100)(70 + 1) = 53.25</a:t>
            </a:r>
          </a:p>
        </p:txBody>
      </p:sp>
      <p:sp>
        <p:nvSpPr>
          <p:cNvPr id="105" name="Rectangle 1193">
            <a:extLst>
              <a:ext uri="{FF2B5EF4-FFF2-40B4-BE49-F238E27FC236}">
                <a16:creationId xmlns:a16="http://schemas.microsoft.com/office/drawing/2014/main" id="{4451507C-DECD-E1C6-D632-07ED006201FC}"/>
              </a:ext>
            </a:extLst>
          </p:cNvPr>
          <p:cNvSpPr>
            <a:spLocks noChangeArrowheads="1"/>
          </p:cNvSpPr>
          <p:nvPr/>
        </p:nvSpPr>
        <p:spPr bwMode="auto">
          <a:xfrm>
            <a:off x="1993319" y="2790733"/>
            <a:ext cx="6433707" cy="419100"/>
          </a:xfrm>
          <a:prstGeom prst="rect">
            <a:avLst/>
          </a:prstGeom>
          <a:noFill/>
          <a:ln w="12700">
            <a:noFill/>
            <a:miter lim="800000"/>
            <a:headEnd/>
            <a:tailEnd/>
          </a:ln>
          <a:effectLst/>
        </p:spPr>
        <p:txBody>
          <a:bodyPr wrap="none" anchor="ctr"/>
          <a:lstStyle/>
          <a:p>
            <a:r>
              <a:rPr lang="en-US" sz="2400" b="1" dirty="0">
                <a:solidFill>
                  <a:srgbClr val="000000"/>
                </a:solidFill>
                <a:effectLst/>
                <a:latin typeface="Arial" panose="020B0604020202020204" pitchFamily="34" charset="0"/>
                <a:cs typeface="Arial" panose="020B0604020202020204" pitchFamily="34" charset="0"/>
              </a:rPr>
              <a:t>Third quartile =   625 + 0.25(625 – 625) =  625</a:t>
            </a:r>
          </a:p>
        </p:txBody>
      </p:sp>
      <p:sp>
        <p:nvSpPr>
          <p:cNvPr id="106" name="Rectangle 1785">
            <a:extLst>
              <a:ext uri="{FF2B5EF4-FFF2-40B4-BE49-F238E27FC236}">
                <a16:creationId xmlns:a16="http://schemas.microsoft.com/office/drawing/2014/main" id="{11E4B763-CE38-4B6A-FA0D-6F03E883C3DB}"/>
              </a:ext>
            </a:extLst>
          </p:cNvPr>
          <p:cNvSpPr>
            <a:spLocks noChangeArrowheads="1"/>
          </p:cNvSpPr>
          <p:nvPr/>
        </p:nvSpPr>
        <p:spPr bwMode="auto">
          <a:xfrm>
            <a:off x="383492" y="1238935"/>
            <a:ext cx="5353050" cy="51435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Example:  Apartment Rents</a:t>
            </a:r>
          </a:p>
        </p:txBody>
      </p:sp>
      <p:grpSp>
        <p:nvGrpSpPr>
          <p:cNvPr id="107" name="Group 106">
            <a:extLst>
              <a:ext uri="{FF2B5EF4-FFF2-40B4-BE49-F238E27FC236}">
                <a16:creationId xmlns:a16="http://schemas.microsoft.com/office/drawing/2014/main" id="{58F9FA5E-3556-E018-337C-595FEFD4EE41}"/>
              </a:ext>
            </a:extLst>
          </p:cNvPr>
          <p:cNvGrpSpPr/>
          <p:nvPr/>
        </p:nvGrpSpPr>
        <p:grpSpPr>
          <a:xfrm>
            <a:off x="879906" y="3476135"/>
            <a:ext cx="7775575" cy="2517775"/>
            <a:chOff x="760413" y="2569588"/>
            <a:chExt cx="7775575" cy="2517775"/>
          </a:xfrm>
        </p:grpSpPr>
        <p:sp>
          <p:nvSpPr>
            <p:cNvPr id="108" name="AutoShape 3">
              <a:extLst>
                <a:ext uri="{FF2B5EF4-FFF2-40B4-BE49-F238E27FC236}">
                  <a16:creationId xmlns:a16="http://schemas.microsoft.com/office/drawing/2014/main" id="{ACE4AE9D-EE4A-891A-24F2-2E34AF799F03}"/>
                </a:ext>
              </a:extLst>
            </p:cNvPr>
            <p:cNvSpPr>
              <a:spLocks noChangeAspect="1" noChangeArrowheads="1" noTextEdit="1"/>
            </p:cNvSpPr>
            <p:nvPr/>
          </p:nvSpPr>
          <p:spPr bwMode="auto">
            <a:xfrm>
              <a:off x="760413" y="2569588"/>
              <a:ext cx="7775575"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5">
              <a:extLst>
                <a:ext uri="{FF2B5EF4-FFF2-40B4-BE49-F238E27FC236}">
                  <a16:creationId xmlns:a16="http://schemas.microsoft.com/office/drawing/2014/main" id="{06FCF68D-199F-7620-C36A-7623717B6EC6}"/>
                </a:ext>
              </a:extLst>
            </p:cNvPr>
            <p:cNvSpPr>
              <a:spLocks noChangeArrowheads="1"/>
            </p:cNvSpPr>
            <p:nvPr/>
          </p:nvSpPr>
          <p:spPr bwMode="auto">
            <a:xfrm>
              <a:off x="774701" y="2583876"/>
              <a:ext cx="7759700" cy="2501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0" name="Group 172">
              <a:extLst>
                <a:ext uri="{FF2B5EF4-FFF2-40B4-BE49-F238E27FC236}">
                  <a16:creationId xmlns:a16="http://schemas.microsoft.com/office/drawing/2014/main" id="{1EC42CA9-C9EB-0FE0-0CD0-CC14F5AFF98E}"/>
                </a:ext>
              </a:extLst>
            </p:cNvPr>
            <p:cNvGrpSpPr>
              <a:grpSpLocks/>
            </p:cNvGrpSpPr>
            <p:nvPr/>
          </p:nvGrpSpPr>
          <p:grpSpPr bwMode="auto">
            <a:xfrm>
              <a:off x="762001" y="2571176"/>
              <a:ext cx="7759700" cy="2501900"/>
              <a:chOff x="480" y="1904"/>
              <a:chExt cx="4888" cy="1576"/>
            </a:xfrm>
            <a:solidFill>
              <a:schemeClr val="accent4">
                <a:lumMod val="50000"/>
              </a:schemeClr>
            </a:solidFill>
            <a:effectLst>
              <a:outerShdw blurRad="50800" dist="38100" dir="5400000" algn="t" rotWithShape="0">
                <a:prstClr val="black">
                  <a:alpha val="40000"/>
                </a:prstClr>
              </a:outerShdw>
            </a:effectLst>
          </p:grpSpPr>
          <p:sp>
            <p:nvSpPr>
              <p:cNvPr id="219" name="Rectangle 6">
                <a:extLst>
                  <a:ext uri="{FF2B5EF4-FFF2-40B4-BE49-F238E27FC236}">
                    <a16:creationId xmlns:a16="http://schemas.microsoft.com/office/drawing/2014/main" id="{A4E30AA6-AC16-90AF-DB04-D992B8A0C752}"/>
                  </a:ext>
                </a:extLst>
              </p:cNvPr>
              <p:cNvSpPr>
                <a:spLocks noChangeArrowheads="1"/>
              </p:cNvSpPr>
              <p:nvPr/>
            </p:nvSpPr>
            <p:spPr bwMode="auto">
              <a:xfrm>
                <a:off x="480" y="190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7">
                <a:extLst>
                  <a:ext uri="{FF2B5EF4-FFF2-40B4-BE49-F238E27FC236}">
                    <a16:creationId xmlns:a16="http://schemas.microsoft.com/office/drawing/2014/main" id="{69B63C9B-C401-0F1B-7CDC-8AF6CBA005C1}"/>
                  </a:ext>
                </a:extLst>
              </p:cNvPr>
              <p:cNvSpPr>
                <a:spLocks noChangeArrowheads="1"/>
              </p:cNvSpPr>
              <p:nvPr/>
            </p:nvSpPr>
            <p:spPr bwMode="auto">
              <a:xfrm>
                <a:off x="480" y="191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8">
                <a:extLst>
                  <a:ext uri="{FF2B5EF4-FFF2-40B4-BE49-F238E27FC236}">
                    <a16:creationId xmlns:a16="http://schemas.microsoft.com/office/drawing/2014/main" id="{5940A4DF-9CE6-C32C-9745-F49330FCE19C}"/>
                  </a:ext>
                </a:extLst>
              </p:cNvPr>
              <p:cNvSpPr>
                <a:spLocks noChangeArrowheads="1"/>
              </p:cNvSpPr>
              <p:nvPr/>
            </p:nvSpPr>
            <p:spPr bwMode="auto">
              <a:xfrm>
                <a:off x="480" y="192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9">
                <a:extLst>
                  <a:ext uri="{FF2B5EF4-FFF2-40B4-BE49-F238E27FC236}">
                    <a16:creationId xmlns:a16="http://schemas.microsoft.com/office/drawing/2014/main" id="{49653B8F-FF78-2486-3481-2AD4F238A83D}"/>
                  </a:ext>
                </a:extLst>
              </p:cNvPr>
              <p:cNvSpPr>
                <a:spLocks noChangeArrowheads="1"/>
              </p:cNvSpPr>
              <p:nvPr/>
            </p:nvSpPr>
            <p:spPr bwMode="auto">
              <a:xfrm>
                <a:off x="480" y="193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10">
                <a:extLst>
                  <a:ext uri="{FF2B5EF4-FFF2-40B4-BE49-F238E27FC236}">
                    <a16:creationId xmlns:a16="http://schemas.microsoft.com/office/drawing/2014/main" id="{BB0137EB-21D1-8AA5-FC31-B363DD33C693}"/>
                  </a:ext>
                </a:extLst>
              </p:cNvPr>
              <p:cNvSpPr>
                <a:spLocks noChangeArrowheads="1"/>
              </p:cNvSpPr>
              <p:nvPr/>
            </p:nvSpPr>
            <p:spPr bwMode="auto">
              <a:xfrm>
                <a:off x="480" y="194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11">
                <a:extLst>
                  <a:ext uri="{FF2B5EF4-FFF2-40B4-BE49-F238E27FC236}">
                    <a16:creationId xmlns:a16="http://schemas.microsoft.com/office/drawing/2014/main" id="{3805DBE8-A9D6-B7EE-A50F-F90B7050EF27}"/>
                  </a:ext>
                </a:extLst>
              </p:cNvPr>
              <p:cNvSpPr>
                <a:spLocks noChangeArrowheads="1"/>
              </p:cNvSpPr>
              <p:nvPr/>
            </p:nvSpPr>
            <p:spPr bwMode="auto">
              <a:xfrm>
                <a:off x="480" y="195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12">
                <a:extLst>
                  <a:ext uri="{FF2B5EF4-FFF2-40B4-BE49-F238E27FC236}">
                    <a16:creationId xmlns:a16="http://schemas.microsoft.com/office/drawing/2014/main" id="{6A0843C4-68D0-062E-3E8B-4A8D0B20F005}"/>
                  </a:ext>
                </a:extLst>
              </p:cNvPr>
              <p:cNvSpPr>
                <a:spLocks noChangeArrowheads="1"/>
              </p:cNvSpPr>
              <p:nvPr/>
            </p:nvSpPr>
            <p:spPr bwMode="auto">
              <a:xfrm>
                <a:off x="480" y="196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13">
                <a:extLst>
                  <a:ext uri="{FF2B5EF4-FFF2-40B4-BE49-F238E27FC236}">
                    <a16:creationId xmlns:a16="http://schemas.microsoft.com/office/drawing/2014/main" id="{014B1355-3DB4-12FF-B950-CF3B55699B06}"/>
                  </a:ext>
                </a:extLst>
              </p:cNvPr>
              <p:cNvSpPr>
                <a:spLocks noChangeArrowheads="1"/>
              </p:cNvSpPr>
              <p:nvPr/>
            </p:nvSpPr>
            <p:spPr bwMode="auto">
              <a:xfrm>
                <a:off x="480" y="197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14">
                <a:extLst>
                  <a:ext uri="{FF2B5EF4-FFF2-40B4-BE49-F238E27FC236}">
                    <a16:creationId xmlns:a16="http://schemas.microsoft.com/office/drawing/2014/main" id="{E9419BEB-1C62-495E-62F2-891AF8DDC304}"/>
                  </a:ext>
                </a:extLst>
              </p:cNvPr>
              <p:cNvSpPr>
                <a:spLocks noChangeArrowheads="1"/>
              </p:cNvSpPr>
              <p:nvPr/>
            </p:nvSpPr>
            <p:spPr bwMode="auto">
              <a:xfrm>
                <a:off x="480" y="198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15">
                <a:extLst>
                  <a:ext uri="{FF2B5EF4-FFF2-40B4-BE49-F238E27FC236}">
                    <a16:creationId xmlns:a16="http://schemas.microsoft.com/office/drawing/2014/main" id="{DA023168-877F-6889-7901-39CA88F6F00F}"/>
                  </a:ext>
                </a:extLst>
              </p:cNvPr>
              <p:cNvSpPr>
                <a:spLocks noChangeArrowheads="1"/>
              </p:cNvSpPr>
              <p:nvPr/>
            </p:nvSpPr>
            <p:spPr bwMode="auto">
              <a:xfrm>
                <a:off x="480" y="198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16">
                <a:extLst>
                  <a:ext uri="{FF2B5EF4-FFF2-40B4-BE49-F238E27FC236}">
                    <a16:creationId xmlns:a16="http://schemas.microsoft.com/office/drawing/2014/main" id="{95433D1A-0554-80F9-7CA4-8CB1DC64A170}"/>
                  </a:ext>
                </a:extLst>
              </p:cNvPr>
              <p:cNvSpPr>
                <a:spLocks noChangeArrowheads="1"/>
              </p:cNvSpPr>
              <p:nvPr/>
            </p:nvSpPr>
            <p:spPr bwMode="auto">
              <a:xfrm>
                <a:off x="480" y="199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7">
                <a:extLst>
                  <a:ext uri="{FF2B5EF4-FFF2-40B4-BE49-F238E27FC236}">
                    <a16:creationId xmlns:a16="http://schemas.microsoft.com/office/drawing/2014/main" id="{93A679A1-F03E-9B87-2112-08DBA8058113}"/>
                  </a:ext>
                </a:extLst>
              </p:cNvPr>
              <p:cNvSpPr>
                <a:spLocks noChangeArrowheads="1"/>
              </p:cNvSpPr>
              <p:nvPr/>
            </p:nvSpPr>
            <p:spPr bwMode="auto">
              <a:xfrm>
                <a:off x="480" y="200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8">
                <a:extLst>
                  <a:ext uri="{FF2B5EF4-FFF2-40B4-BE49-F238E27FC236}">
                    <a16:creationId xmlns:a16="http://schemas.microsoft.com/office/drawing/2014/main" id="{40F5CB9E-4FDA-CD58-FC68-8E97CE506892}"/>
                  </a:ext>
                </a:extLst>
              </p:cNvPr>
              <p:cNvSpPr>
                <a:spLocks noChangeArrowheads="1"/>
              </p:cNvSpPr>
              <p:nvPr/>
            </p:nvSpPr>
            <p:spPr bwMode="auto">
              <a:xfrm>
                <a:off x="480" y="201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9">
                <a:extLst>
                  <a:ext uri="{FF2B5EF4-FFF2-40B4-BE49-F238E27FC236}">
                    <a16:creationId xmlns:a16="http://schemas.microsoft.com/office/drawing/2014/main" id="{B9BC2328-8B76-CA51-3D78-AF6AF9F133D4}"/>
                  </a:ext>
                </a:extLst>
              </p:cNvPr>
              <p:cNvSpPr>
                <a:spLocks noChangeArrowheads="1"/>
              </p:cNvSpPr>
              <p:nvPr/>
            </p:nvSpPr>
            <p:spPr bwMode="auto">
              <a:xfrm>
                <a:off x="480" y="202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20">
                <a:extLst>
                  <a:ext uri="{FF2B5EF4-FFF2-40B4-BE49-F238E27FC236}">
                    <a16:creationId xmlns:a16="http://schemas.microsoft.com/office/drawing/2014/main" id="{2F33418E-A91B-1C35-18B4-564FA3AFE40B}"/>
                  </a:ext>
                </a:extLst>
              </p:cNvPr>
              <p:cNvSpPr>
                <a:spLocks noChangeArrowheads="1"/>
              </p:cNvSpPr>
              <p:nvPr/>
            </p:nvSpPr>
            <p:spPr bwMode="auto">
              <a:xfrm>
                <a:off x="480" y="203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21">
                <a:extLst>
                  <a:ext uri="{FF2B5EF4-FFF2-40B4-BE49-F238E27FC236}">
                    <a16:creationId xmlns:a16="http://schemas.microsoft.com/office/drawing/2014/main" id="{B407A4A9-2F95-FBB9-C975-48E7A20ED52C}"/>
                  </a:ext>
                </a:extLst>
              </p:cNvPr>
              <p:cNvSpPr>
                <a:spLocks noChangeArrowheads="1"/>
              </p:cNvSpPr>
              <p:nvPr/>
            </p:nvSpPr>
            <p:spPr bwMode="auto">
              <a:xfrm>
                <a:off x="480" y="204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22">
                <a:extLst>
                  <a:ext uri="{FF2B5EF4-FFF2-40B4-BE49-F238E27FC236}">
                    <a16:creationId xmlns:a16="http://schemas.microsoft.com/office/drawing/2014/main" id="{0C81EFA8-B244-8951-5D2F-1A72404FAE7D}"/>
                  </a:ext>
                </a:extLst>
              </p:cNvPr>
              <p:cNvSpPr>
                <a:spLocks noChangeArrowheads="1"/>
              </p:cNvSpPr>
              <p:nvPr/>
            </p:nvSpPr>
            <p:spPr bwMode="auto">
              <a:xfrm>
                <a:off x="480" y="205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23">
                <a:extLst>
                  <a:ext uri="{FF2B5EF4-FFF2-40B4-BE49-F238E27FC236}">
                    <a16:creationId xmlns:a16="http://schemas.microsoft.com/office/drawing/2014/main" id="{A8C10A0E-CD5A-6823-C319-B37A3AF222DD}"/>
                  </a:ext>
                </a:extLst>
              </p:cNvPr>
              <p:cNvSpPr>
                <a:spLocks noChangeArrowheads="1"/>
              </p:cNvSpPr>
              <p:nvPr/>
            </p:nvSpPr>
            <p:spPr bwMode="auto">
              <a:xfrm>
                <a:off x="480" y="206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24">
                <a:extLst>
                  <a:ext uri="{FF2B5EF4-FFF2-40B4-BE49-F238E27FC236}">
                    <a16:creationId xmlns:a16="http://schemas.microsoft.com/office/drawing/2014/main" id="{73C8112E-2862-9532-5C32-0461DE43701B}"/>
                  </a:ext>
                </a:extLst>
              </p:cNvPr>
              <p:cNvSpPr>
                <a:spLocks noChangeArrowheads="1"/>
              </p:cNvSpPr>
              <p:nvPr/>
            </p:nvSpPr>
            <p:spPr bwMode="auto">
              <a:xfrm>
                <a:off x="480" y="207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25">
                <a:extLst>
                  <a:ext uri="{FF2B5EF4-FFF2-40B4-BE49-F238E27FC236}">
                    <a16:creationId xmlns:a16="http://schemas.microsoft.com/office/drawing/2014/main" id="{5CC7B1AA-C636-91BE-556B-6FC8E893477E}"/>
                  </a:ext>
                </a:extLst>
              </p:cNvPr>
              <p:cNvSpPr>
                <a:spLocks noChangeArrowheads="1"/>
              </p:cNvSpPr>
              <p:nvPr/>
            </p:nvSpPr>
            <p:spPr bwMode="auto">
              <a:xfrm>
                <a:off x="480" y="208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26">
                <a:extLst>
                  <a:ext uri="{FF2B5EF4-FFF2-40B4-BE49-F238E27FC236}">
                    <a16:creationId xmlns:a16="http://schemas.microsoft.com/office/drawing/2014/main" id="{5F419008-ADC6-C43D-288E-79A134CB9A58}"/>
                  </a:ext>
                </a:extLst>
              </p:cNvPr>
              <p:cNvSpPr>
                <a:spLocks noChangeArrowheads="1"/>
              </p:cNvSpPr>
              <p:nvPr/>
            </p:nvSpPr>
            <p:spPr bwMode="auto">
              <a:xfrm>
                <a:off x="480" y="209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27">
                <a:extLst>
                  <a:ext uri="{FF2B5EF4-FFF2-40B4-BE49-F238E27FC236}">
                    <a16:creationId xmlns:a16="http://schemas.microsoft.com/office/drawing/2014/main" id="{F0F37C32-C703-9DFC-5FF3-468503734431}"/>
                  </a:ext>
                </a:extLst>
              </p:cNvPr>
              <p:cNvSpPr>
                <a:spLocks noChangeArrowheads="1"/>
              </p:cNvSpPr>
              <p:nvPr/>
            </p:nvSpPr>
            <p:spPr bwMode="auto">
              <a:xfrm>
                <a:off x="480" y="210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8">
                <a:extLst>
                  <a:ext uri="{FF2B5EF4-FFF2-40B4-BE49-F238E27FC236}">
                    <a16:creationId xmlns:a16="http://schemas.microsoft.com/office/drawing/2014/main" id="{C8D2D511-2E2B-BC3B-1CC4-54E62903F491}"/>
                  </a:ext>
                </a:extLst>
              </p:cNvPr>
              <p:cNvSpPr>
                <a:spLocks noChangeArrowheads="1"/>
              </p:cNvSpPr>
              <p:nvPr/>
            </p:nvSpPr>
            <p:spPr bwMode="auto">
              <a:xfrm>
                <a:off x="480" y="211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9">
                <a:extLst>
                  <a:ext uri="{FF2B5EF4-FFF2-40B4-BE49-F238E27FC236}">
                    <a16:creationId xmlns:a16="http://schemas.microsoft.com/office/drawing/2014/main" id="{1DE3F388-E170-A100-9DD0-870AC6B9C459}"/>
                  </a:ext>
                </a:extLst>
              </p:cNvPr>
              <p:cNvSpPr>
                <a:spLocks noChangeArrowheads="1"/>
              </p:cNvSpPr>
              <p:nvPr/>
            </p:nvSpPr>
            <p:spPr bwMode="auto">
              <a:xfrm>
                <a:off x="480" y="212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30">
                <a:extLst>
                  <a:ext uri="{FF2B5EF4-FFF2-40B4-BE49-F238E27FC236}">
                    <a16:creationId xmlns:a16="http://schemas.microsoft.com/office/drawing/2014/main" id="{C952C637-D074-586F-1B5E-F0C6D89075D6}"/>
                  </a:ext>
                </a:extLst>
              </p:cNvPr>
              <p:cNvSpPr>
                <a:spLocks noChangeArrowheads="1"/>
              </p:cNvSpPr>
              <p:nvPr/>
            </p:nvSpPr>
            <p:spPr bwMode="auto">
              <a:xfrm>
                <a:off x="480" y="213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31">
                <a:extLst>
                  <a:ext uri="{FF2B5EF4-FFF2-40B4-BE49-F238E27FC236}">
                    <a16:creationId xmlns:a16="http://schemas.microsoft.com/office/drawing/2014/main" id="{C85DE8E4-6074-E640-06CF-606E494FFE1D}"/>
                  </a:ext>
                </a:extLst>
              </p:cNvPr>
              <p:cNvSpPr>
                <a:spLocks noChangeArrowheads="1"/>
              </p:cNvSpPr>
              <p:nvPr/>
            </p:nvSpPr>
            <p:spPr bwMode="auto">
              <a:xfrm>
                <a:off x="480" y="214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32">
                <a:extLst>
                  <a:ext uri="{FF2B5EF4-FFF2-40B4-BE49-F238E27FC236}">
                    <a16:creationId xmlns:a16="http://schemas.microsoft.com/office/drawing/2014/main" id="{90411432-2B4C-5716-BF26-BD92814CA929}"/>
                  </a:ext>
                </a:extLst>
              </p:cNvPr>
              <p:cNvSpPr>
                <a:spLocks noChangeArrowheads="1"/>
              </p:cNvSpPr>
              <p:nvPr/>
            </p:nvSpPr>
            <p:spPr bwMode="auto">
              <a:xfrm>
                <a:off x="480" y="215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33">
                <a:extLst>
                  <a:ext uri="{FF2B5EF4-FFF2-40B4-BE49-F238E27FC236}">
                    <a16:creationId xmlns:a16="http://schemas.microsoft.com/office/drawing/2014/main" id="{677466A3-47F9-E6C0-E454-4BAABACCA37B}"/>
                  </a:ext>
                </a:extLst>
              </p:cNvPr>
              <p:cNvSpPr>
                <a:spLocks noChangeArrowheads="1"/>
              </p:cNvSpPr>
              <p:nvPr/>
            </p:nvSpPr>
            <p:spPr bwMode="auto">
              <a:xfrm>
                <a:off x="480" y="216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34">
                <a:extLst>
                  <a:ext uri="{FF2B5EF4-FFF2-40B4-BE49-F238E27FC236}">
                    <a16:creationId xmlns:a16="http://schemas.microsoft.com/office/drawing/2014/main" id="{4C1961D7-99B3-ADB2-2221-C4EAE1E924E2}"/>
                  </a:ext>
                </a:extLst>
              </p:cNvPr>
              <p:cNvSpPr>
                <a:spLocks noChangeArrowheads="1"/>
              </p:cNvSpPr>
              <p:nvPr/>
            </p:nvSpPr>
            <p:spPr bwMode="auto">
              <a:xfrm>
                <a:off x="480" y="217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35">
                <a:extLst>
                  <a:ext uri="{FF2B5EF4-FFF2-40B4-BE49-F238E27FC236}">
                    <a16:creationId xmlns:a16="http://schemas.microsoft.com/office/drawing/2014/main" id="{6C523CA4-F4DF-23F2-9C55-A7A22242649C}"/>
                  </a:ext>
                </a:extLst>
              </p:cNvPr>
              <p:cNvSpPr>
                <a:spLocks noChangeArrowheads="1"/>
              </p:cNvSpPr>
              <p:nvPr/>
            </p:nvSpPr>
            <p:spPr bwMode="auto">
              <a:xfrm>
                <a:off x="480" y="217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36">
                <a:extLst>
                  <a:ext uri="{FF2B5EF4-FFF2-40B4-BE49-F238E27FC236}">
                    <a16:creationId xmlns:a16="http://schemas.microsoft.com/office/drawing/2014/main" id="{3977BCF8-96DC-6031-66D4-485A5D619742}"/>
                  </a:ext>
                </a:extLst>
              </p:cNvPr>
              <p:cNvSpPr>
                <a:spLocks noChangeArrowheads="1"/>
              </p:cNvSpPr>
              <p:nvPr/>
            </p:nvSpPr>
            <p:spPr bwMode="auto">
              <a:xfrm>
                <a:off x="480" y="218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37">
                <a:extLst>
                  <a:ext uri="{FF2B5EF4-FFF2-40B4-BE49-F238E27FC236}">
                    <a16:creationId xmlns:a16="http://schemas.microsoft.com/office/drawing/2014/main" id="{E1EFA396-20DB-0CC1-7BCB-278F184EDEF4}"/>
                  </a:ext>
                </a:extLst>
              </p:cNvPr>
              <p:cNvSpPr>
                <a:spLocks noChangeArrowheads="1"/>
              </p:cNvSpPr>
              <p:nvPr/>
            </p:nvSpPr>
            <p:spPr bwMode="auto">
              <a:xfrm>
                <a:off x="480" y="219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38">
                <a:extLst>
                  <a:ext uri="{FF2B5EF4-FFF2-40B4-BE49-F238E27FC236}">
                    <a16:creationId xmlns:a16="http://schemas.microsoft.com/office/drawing/2014/main" id="{0F8A48B9-182A-F635-33AD-AA9577F2DFBA}"/>
                  </a:ext>
                </a:extLst>
              </p:cNvPr>
              <p:cNvSpPr>
                <a:spLocks noChangeArrowheads="1"/>
              </p:cNvSpPr>
              <p:nvPr/>
            </p:nvSpPr>
            <p:spPr bwMode="auto">
              <a:xfrm>
                <a:off x="480" y="220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39">
                <a:extLst>
                  <a:ext uri="{FF2B5EF4-FFF2-40B4-BE49-F238E27FC236}">
                    <a16:creationId xmlns:a16="http://schemas.microsoft.com/office/drawing/2014/main" id="{7DBAA3C7-5F43-0663-1DCF-70401D4032DD}"/>
                  </a:ext>
                </a:extLst>
              </p:cNvPr>
              <p:cNvSpPr>
                <a:spLocks noChangeArrowheads="1"/>
              </p:cNvSpPr>
              <p:nvPr/>
            </p:nvSpPr>
            <p:spPr bwMode="auto">
              <a:xfrm>
                <a:off x="480" y="221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40">
                <a:extLst>
                  <a:ext uri="{FF2B5EF4-FFF2-40B4-BE49-F238E27FC236}">
                    <a16:creationId xmlns:a16="http://schemas.microsoft.com/office/drawing/2014/main" id="{B26F86B5-D90F-53AE-17ED-C5499366F680}"/>
                  </a:ext>
                </a:extLst>
              </p:cNvPr>
              <p:cNvSpPr>
                <a:spLocks noChangeArrowheads="1"/>
              </p:cNvSpPr>
              <p:nvPr/>
            </p:nvSpPr>
            <p:spPr bwMode="auto">
              <a:xfrm>
                <a:off x="480" y="222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41">
                <a:extLst>
                  <a:ext uri="{FF2B5EF4-FFF2-40B4-BE49-F238E27FC236}">
                    <a16:creationId xmlns:a16="http://schemas.microsoft.com/office/drawing/2014/main" id="{D9AA5FF9-B0C6-0742-9CBB-C0DAF54810BB}"/>
                  </a:ext>
                </a:extLst>
              </p:cNvPr>
              <p:cNvSpPr>
                <a:spLocks noChangeArrowheads="1"/>
              </p:cNvSpPr>
              <p:nvPr/>
            </p:nvSpPr>
            <p:spPr bwMode="auto">
              <a:xfrm>
                <a:off x="480" y="223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42">
                <a:extLst>
                  <a:ext uri="{FF2B5EF4-FFF2-40B4-BE49-F238E27FC236}">
                    <a16:creationId xmlns:a16="http://schemas.microsoft.com/office/drawing/2014/main" id="{674A9BA9-89E6-AF40-0FF3-9A187DFBF542}"/>
                  </a:ext>
                </a:extLst>
              </p:cNvPr>
              <p:cNvSpPr>
                <a:spLocks noChangeArrowheads="1"/>
              </p:cNvSpPr>
              <p:nvPr/>
            </p:nvSpPr>
            <p:spPr bwMode="auto">
              <a:xfrm>
                <a:off x="480" y="224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43">
                <a:extLst>
                  <a:ext uri="{FF2B5EF4-FFF2-40B4-BE49-F238E27FC236}">
                    <a16:creationId xmlns:a16="http://schemas.microsoft.com/office/drawing/2014/main" id="{75C1C362-C1B0-9342-6DE4-3B3D29020483}"/>
                  </a:ext>
                </a:extLst>
              </p:cNvPr>
              <p:cNvSpPr>
                <a:spLocks noChangeArrowheads="1"/>
              </p:cNvSpPr>
              <p:nvPr/>
            </p:nvSpPr>
            <p:spPr bwMode="auto">
              <a:xfrm>
                <a:off x="480" y="225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44">
                <a:extLst>
                  <a:ext uri="{FF2B5EF4-FFF2-40B4-BE49-F238E27FC236}">
                    <a16:creationId xmlns:a16="http://schemas.microsoft.com/office/drawing/2014/main" id="{25F0317E-EE04-2EDA-2E15-3B6C99313D49}"/>
                  </a:ext>
                </a:extLst>
              </p:cNvPr>
              <p:cNvSpPr>
                <a:spLocks noChangeArrowheads="1"/>
              </p:cNvSpPr>
              <p:nvPr/>
            </p:nvSpPr>
            <p:spPr bwMode="auto">
              <a:xfrm>
                <a:off x="480" y="226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45">
                <a:extLst>
                  <a:ext uri="{FF2B5EF4-FFF2-40B4-BE49-F238E27FC236}">
                    <a16:creationId xmlns:a16="http://schemas.microsoft.com/office/drawing/2014/main" id="{A317CE8A-3BC0-4672-E763-A6E77DC5CC24}"/>
                  </a:ext>
                </a:extLst>
              </p:cNvPr>
              <p:cNvSpPr>
                <a:spLocks noChangeArrowheads="1"/>
              </p:cNvSpPr>
              <p:nvPr/>
            </p:nvSpPr>
            <p:spPr bwMode="auto">
              <a:xfrm>
                <a:off x="480" y="227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46">
                <a:extLst>
                  <a:ext uri="{FF2B5EF4-FFF2-40B4-BE49-F238E27FC236}">
                    <a16:creationId xmlns:a16="http://schemas.microsoft.com/office/drawing/2014/main" id="{27CF8DCF-1C85-F5A4-4DB9-2DD1ECCA5E81}"/>
                  </a:ext>
                </a:extLst>
              </p:cNvPr>
              <p:cNvSpPr>
                <a:spLocks noChangeArrowheads="1"/>
              </p:cNvSpPr>
              <p:nvPr/>
            </p:nvSpPr>
            <p:spPr bwMode="auto">
              <a:xfrm>
                <a:off x="480" y="228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47">
                <a:extLst>
                  <a:ext uri="{FF2B5EF4-FFF2-40B4-BE49-F238E27FC236}">
                    <a16:creationId xmlns:a16="http://schemas.microsoft.com/office/drawing/2014/main" id="{8FF7B6DF-F710-EDCB-D3BB-43D5171C5FB5}"/>
                  </a:ext>
                </a:extLst>
              </p:cNvPr>
              <p:cNvSpPr>
                <a:spLocks noChangeArrowheads="1"/>
              </p:cNvSpPr>
              <p:nvPr/>
            </p:nvSpPr>
            <p:spPr bwMode="auto">
              <a:xfrm>
                <a:off x="480" y="229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48">
                <a:extLst>
                  <a:ext uri="{FF2B5EF4-FFF2-40B4-BE49-F238E27FC236}">
                    <a16:creationId xmlns:a16="http://schemas.microsoft.com/office/drawing/2014/main" id="{6CC52C3A-1F42-E707-5A73-D525B0420334}"/>
                  </a:ext>
                </a:extLst>
              </p:cNvPr>
              <p:cNvSpPr>
                <a:spLocks noChangeArrowheads="1"/>
              </p:cNvSpPr>
              <p:nvPr/>
            </p:nvSpPr>
            <p:spPr bwMode="auto">
              <a:xfrm>
                <a:off x="480" y="230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49">
                <a:extLst>
                  <a:ext uri="{FF2B5EF4-FFF2-40B4-BE49-F238E27FC236}">
                    <a16:creationId xmlns:a16="http://schemas.microsoft.com/office/drawing/2014/main" id="{2761D14B-5D6F-2220-1644-D854A77DEF48}"/>
                  </a:ext>
                </a:extLst>
              </p:cNvPr>
              <p:cNvSpPr>
                <a:spLocks noChangeArrowheads="1"/>
              </p:cNvSpPr>
              <p:nvPr/>
            </p:nvSpPr>
            <p:spPr bwMode="auto">
              <a:xfrm>
                <a:off x="480" y="231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50">
                <a:extLst>
                  <a:ext uri="{FF2B5EF4-FFF2-40B4-BE49-F238E27FC236}">
                    <a16:creationId xmlns:a16="http://schemas.microsoft.com/office/drawing/2014/main" id="{FCF8E28C-0469-36EE-6284-58D81F03EDAE}"/>
                  </a:ext>
                </a:extLst>
              </p:cNvPr>
              <p:cNvSpPr>
                <a:spLocks noChangeArrowheads="1"/>
              </p:cNvSpPr>
              <p:nvPr/>
            </p:nvSpPr>
            <p:spPr bwMode="auto">
              <a:xfrm>
                <a:off x="480" y="232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51">
                <a:extLst>
                  <a:ext uri="{FF2B5EF4-FFF2-40B4-BE49-F238E27FC236}">
                    <a16:creationId xmlns:a16="http://schemas.microsoft.com/office/drawing/2014/main" id="{AEF70A0A-A4F8-A353-DEE1-B9B259E53DC7}"/>
                  </a:ext>
                </a:extLst>
              </p:cNvPr>
              <p:cNvSpPr>
                <a:spLocks noChangeArrowheads="1"/>
              </p:cNvSpPr>
              <p:nvPr/>
            </p:nvSpPr>
            <p:spPr bwMode="auto">
              <a:xfrm>
                <a:off x="480" y="233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52">
                <a:extLst>
                  <a:ext uri="{FF2B5EF4-FFF2-40B4-BE49-F238E27FC236}">
                    <a16:creationId xmlns:a16="http://schemas.microsoft.com/office/drawing/2014/main" id="{DB3F7EF3-FCDF-EEAC-5E93-F8FF1075746C}"/>
                  </a:ext>
                </a:extLst>
              </p:cNvPr>
              <p:cNvSpPr>
                <a:spLocks noChangeArrowheads="1"/>
              </p:cNvSpPr>
              <p:nvPr/>
            </p:nvSpPr>
            <p:spPr bwMode="auto">
              <a:xfrm>
                <a:off x="480" y="234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53">
                <a:extLst>
                  <a:ext uri="{FF2B5EF4-FFF2-40B4-BE49-F238E27FC236}">
                    <a16:creationId xmlns:a16="http://schemas.microsoft.com/office/drawing/2014/main" id="{4A89DFCD-B03B-7663-FCBA-11573C396B50}"/>
                  </a:ext>
                </a:extLst>
              </p:cNvPr>
              <p:cNvSpPr>
                <a:spLocks noChangeArrowheads="1"/>
              </p:cNvSpPr>
              <p:nvPr/>
            </p:nvSpPr>
            <p:spPr bwMode="auto">
              <a:xfrm>
                <a:off x="480" y="235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54">
                <a:extLst>
                  <a:ext uri="{FF2B5EF4-FFF2-40B4-BE49-F238E27FC236}">
                    <a16:creationId xmlns:a16="http://schemas.microsoft.com/office/drawing/2014/main" id="{97F176A9-6AF3-BF59-786A-C690CEAB7434}"/>
                  </a:ext>
                </a:extLst>
              </p:cNvPr>
              <p:cNvSpPr>
                <a:spLocks noChangeArrowheads="1"/>
              </p:cNvSpPr>
              <p:nvPr/>
            </p:nvSpPr>
            <p:spPr bwMode="auto">
              <a:xfrm>
                <a:off x="480" y="236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55">
                <a:extLst>
                  <a:ext uri="{FF2B5EF4-FFF2-40B4-BE49-F238E27FC236}">
                    <a16:creationId xmlns:a16="http://schemas.microsoft.com/office/drawing/2014/main" id="{011E629F-F9FF-2AD0-0F40-4A38F02D3D69}"/>
                  </a:ext>
                </a:extLst>
              </p:cNvPr>
              <p:cNvSpPr>
                <a:spLocks noChangeArrowheads="1"/>
              </p:cNvSpPr>
              <p:nvPr/>
            </p:nvSpPr>
            <p:spPr bwMode="auto">
              <a:xfrm>
                <a:off x="480" y="236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56">
                <a:extLst>
                  <a:ext uri="{FF2B5EF4-FFF2-40B4-BE49-F238E27FC236}">
                    <a16:creationId xmlns:a16="http://schemas.microsoft.com/office/drawing/2014/main" id="{E006818A-D54E-29E3-E341-3536D94284E2}"/>
                  </a:ext>
                </a:extLst>
              </p:cNvPr>
              <p:cNvSpPr>
                <a:spLocks noChangeArrowheads="1"/>
              </p:cNvSpPr>
              <p:nvPr/>
            </p:nvSpPr>
            <p:spPr bwMode="auto">
              <a:xfrm>
                <a:off x="480" y="237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57">
                <a:extLst>
                  <a:ext uri="{FF2B5EF4-FFF2-40B4-BE49-F238E27FC236}">
                    <a16:creationId xmlns:a16="http://schemas.microsoft.com/office/drawing/2014/main" id="{861DBAFF-3703-BD61-51BA-D684DD4F0E05}"/>
                  </a:ext>
                </a:extLst>
              </p:cNvPr>
              <p:cNvSpPr>
                <a:spLocks noChangeArrowheads="1"/>
              </p:cNvSpPr>
              <p:nvPr/>
            </p:nvSpPr>
            <p:spPr bwMode="auto">
              <a:xfrm>
                <a:off x="480" y="238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58">
                <a:extLst>
                  <a:ext uri="{FF2B5EF4-FFF2-40B4-BE49-F238E27FC236}">
                    <a16:creationId xmlns:a16="http://schemas.microsoft.com/office/drawing/2014/main" id="{18E84C69-11E2-D0E2-823A-D39FB068F255}"/>
                  </a:ext>
                </a:extLst>
              </p:cNvPr>
              <p:cNvSpPr>
                <a:spLocks noChangeArrowheads="1"/>
              </p:cNvSpPr>
              <p:nvPr/>
            </p:nvSpPr>
            <p:spPr bwMode="auto">
              <a:xfrm>
                <a:off x="480" y="239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59">
                <a:extLst>
                  <a:ext uri="{FF2B5EF4-FFF2-40B4-BE49-F238E27FC236}">
                    <a16:creationId xmlns:a16="http://schemas.microsoft.com/office/drawing/2014/main" id="{75F1B382-E84C-7754-B91C-426CB5B141B8}"/>
                  </a:ext>
                </a:extLst>
              </p:cNvPr>
              <p:cNvSpPr>
                <a:spLocks noChangeArrowheads="1"/>
              </p:cNvSpPr>
              <p:nvPr/>
            </p:nvSpPr>
            <p:spPr bwMode="auto">
              <a:xfrm>
                <a:off x="480" y="240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60">
                <a:extLst>
                  <a:ext uri="{FF2B5EF4-FFF2-40B4-BE49-F238E27FC236}">
                    <a16:creationId xmlns:a16="http://schemas.microsoft.com/office/drawing/2014/main" id="{08F6B3CB-3D18-D9DD-A66C-69D8464A7A77}"/>
                  </a:ext>
                </a:extLst>
              </p:cNvPr>
              <p:cNvSpPr>
                <a:spLocks noChangeArrowheads="1"/>
              </p:cNvSpPr>
              <p:nvPr/>
            </p:nvSpPr>
            <p:spPr bwMode="auto">
              <a:xfrm>
                <a:off x="480" y="241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61">
                <a:extLst>
                  <a:ext uri="{FF2B5EF4-FFF2-40B4-BE49-F238E27FC236}">
                    <a16:creationId xmlns:a16="http://schemas.microsoft.com/office/drawing/2014/main" id="{8096E506-47CB-17C2-369F-353936ABA40E}"/>
                  </a:ext>
                </a:extLst>
              </p:cNvPr>
              <p:cNvSpPr>
                <a:spLocks noChangeArrowheads="1"/>
              </p:cNvSpPr>
              <p:nvPr/>
            </p:nvSpPr>
            <p:spPr bwMode="auto">
              <a:xfrm>
                <a:off x="480" y="242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62">
                <a:extLst>
                  <a:ext uri="{FF2B5EF4-FFF2-40B4-BE49-F238E27FC236}">
                    <a16:creationId xmlns:a16="http://schemas.microsoft.com/office/drawing/2014/main" id="{2DE64F3C-B01C-9267-B063-F81C79E4B6E4}"/>
                  </a:ext>
                </a:extLst>
              </p:cNvPr>
              <p:cNvSpPr>
                <a:spLocks noChangeArrowheads="1"/>
              </p:cNvSpPr>
              <p:nvPr/>
            </p:nvSpPr>
            <p:spPr bwMode="auto">
              <a:xfrm>
                <a:off x="480" y="243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63">
                <a:extLst>
                  <a:ext uri="{FF2B5EF4-FFF2-40B4-BE49-F238E27FC236}">
                    <a16:creationId xmlns:a16="http://schemas.microsoft.com/office/drawing/2014/main" id="{0AB7380F-FB1B-17F2-CF65-BD52E0C7B35D}"/>
                  </a:ext>
                </a:extLst>
              </p:cNvPr>
              <p:cNvSpPr>
                <a:spLocks noChangeArrowheads="1"/>
              </p:cNvSpPr>
              <p:nvPr/>
            </p:nvSpPr>
            <p:spPr bwMode="auto">
              <a:xfrm>
                <a:off x="480" y="244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64">
                <a:extLst>
                  <a:ext uri="{FF2B5EF4-FFF2-40B4-BE49-F238E27FC236}">
                    <a16:creationId xmlns:a16="http://schemas.microsoft.com/office/drawing/2014/main" id="{DAD4CDD0-B065-6745-E2F0-695172AA71B7}"/>
                  </a:ext>
                </a:extLst>
              </p:cNvPr>
              <p:cNvSpPr>
                <a:spLocks noChangeArrowheads="1"/>
              </p:cNvSpPr>
              <p:nvPr/>
            </p:nvSpPr>
            <p:spPr bwMode="auto">
              <a:xfrm>
                <a:off x="480" y="245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65">
                <a:extLst>
                  <a:ext uri="{FF2B5EF4-FFF2-40B4-BE49-F238E27FC236}">
                    <a16:creationId xmlns:a16="http://schemas.microsoft.com/office/drawing/2014/main" id="{A120C47A-E68B-482B-D7E4-171FFC655808}"/>
                  </a:ext>
                </a:extLst>
              </p:cNvPr>
              <p:cNvSpPr>
                <a:spLocks noChangeArrowheads="1"/>
              </p:cNvSpPr>
              <p:nvPr/>
            </p:nvSpPr>
            <p:spPr bwMode="auto">
              <a:xfrm>
                <a:off x="480" y="246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66">
                <a:extLst>
                  <a:ext uri="{FF2B5EF4-FFF2-40B4-BE49-F238E27FC236}">
                    <a16:creationId xmlns:a16="http://schemas.microsoft.com/office/drawing/2014/main" id="{E12BF6A3-892E-33A7-E5B5-996F16F19789}"/>
                  </a:ext>
                </a:extLst>
              </p:cNvPr>
              <p:cNvSpPr>
                <a:spLocks noChangeArrowheads="1"/>
              </p:cNvSpPr>
              <p:nvPr/>
            </p:nvSpPr>
            <p:spPr bwMode="auto">
              <a:xfrm>
                <a:off x="480" y="247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67">
                <a:extLst>
                  <a:ext uri="{FF2B5EF4-FFF2-40B4-BE49-F238E27FC236}">
                    <a16:creationId xmlns:a16="http://schemas.microsoft.com/office/drawing/2014/main" id="{F1A4E282-29AE-9BFB-F4FE-B8CC7176917C}"/>
                  </a:ext>
                </a:extLst>
              </p:cNvPr>
              <p:cNvSpPr>
                <a:spLocks noChangeArrowheads="1"/>
              </p:cNvSpPr>
              <p:nvPr/>
            </p:nvSpPr>
            <p:spPr bwMode="auto">
              <a:xfrm>
                <a:off x="480" y="248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68">
                <a:extLst>
                  <a:ext uri="{FF2B5EF4-FFF2-40B4-BE49-F238E27FC236}">
                    <a16:creationId xmlns:a16="http://schemas.microsoft.com/office/drawing/2014/main" id="{462541D5-85AE-BD0C-90B1-484B375C84F7}"/>
                  </a:ext>
                </a:extLst>
              </p:cNvPr>
              <p:cNvSpPr>
                <a:spLocks noChangeArrowheads="1"/>
              </p:cNvSpPr>
              <p:nvPr/>
            </p:nvSpPr>
            <p:spPr bwMode="auto">
              <a:xfrm>
                <a:off x="480" y="249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69">
                <a:extLst>
                  <a:ext uri="{FF2B5EF4-FFF2-40B4-BE49-F238E27FC236}">
                    <a16:creationId xmlns:a16="http://schemas.microsoft.com/office/drawing/2014/main" id="{E26A8265-D083-59D6-95CE-601311E3DD2D}"/>
                  </a:ext>
                </a:extLst>
              </p:cNvPr>
              <p:cNvSpPr>
                <a:spLocks noChangeArrowheads="1"/>
              </p:cNvSpPr>
              <p:nvPr/>
            </p:nvSpPr>
            <p:spPr bwMode="auto">
              <a:xfrm>
                <a:off x="480" y="250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70">
                <a:extLst>
                  <a:ext uri="{FF2B5EF4-FFF2-40B4-BE49-F238E27FC236}">
                    <a16:creationId xmlns:a16="http://schemas.microsoft.com/office/drawing/2014/main" id="{5F5A9A8B-E5D8-E684-6A69-A853AA6E30FD}"/>
                  </a:ext>
                </a:extLst>
              </p:cNvPr>
              <p:cNvSpPr>
                <a:spLocks noChangeArrowheads="1"/>
              </p:cNvSpPr>
              <p:nvPr/>
            </p:nvSpPr>
            <p:spPr bwMode="auto">
              <a:xfrm>
                <a:off x="480" y="251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71">
                <a:extLst>
                  <a:ext uri="{FF2B5EF4-FFF2-40B4-BE49-F238E27FC236}">
                    <a16:creationId xmlns:a16="http://schemas.microsoft.com/office/drawing/2014/main" id="{3805CB53-372C-1C55-39C8-32A6D71AC0C9}"/>
                  </a:ext>
                </a:extLst>
              </p:cNvPr>
              <p:cNvSpPr>
                <a:spLocks noChangeArrowheads="1"/>
              </p:cNvSpPr>
              <p:nvPr/>
            </p:nvSpPr>
            <p:spPr bwMode="auto">
              <a:xfrm>
                <a:off x="480" y="252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72">
                <a:extLst>
                  <a:ext uri="{FF2B5EF4-FFF2-40B4-BE49-F238E27FC236}">
                    <a16:creationId xmlns:a16="http://schemas.microsoft.com/office/drawing/2014/main" id="{EDC39C73-1875-5514-EBE1-C07704B92FFA}"/>
                  </a:ext>
                </a:extLst>
              </p:cNvPr>
              <p:cNvSpPr>
                <a:spLocks noChangeArrowheads="1"/>
              </p:cNvSpPr>
              <p:nvPr/>
            </p:nvSpPr>
            <p:spPr bwMode="auto">
              <a:xfrm>
                <a:off x="480" y="253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73">
                <a:extLst>
                  <a:ext uri="{FF2B5EF4-FFF2-40B4-BE49-F238E27FC236}">
                    <a16:creationId xmlns:a16="http://schemas.microsoft.com/office/drawing/2014/main" id="{C1B1C2B6-787A-8F71-B1D1-A0A49598A522}"/>
                  </a:ext>
                </a:extLst>
              </p:cNvPr>
              <p:cNvSpPr>
                <a:spLocks noChangeArrowheads="1"/>
              </p:cNvSpPr>
              <p:nvPr/>
            </p:nvSpPr>
            <p:spPr bwMode="auto">
              <a:xfrm>
                <a:off x="480" y="254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74">
                <a:extLst>
                  <a:ext uri="{FF2B5EF4-FFF2-40B4-BE49-F238E27FC236}">
                    <a16:creationId xmlns:a16="http://schemas.microsoft.com/office/drawing/2014/main" id="{DFC20FF5-05AE-54C8-9083-93E65D5A9CD6}"/>
                  </a:ext>
                </a:extLst>
              </p:cNvPr>
              <p:cNvSpPr>
                <a:spLocks noChangeArrowheads="1"/>
              </p:cNvSpPr>
              <p:nvPr/>
            </p:nvSpPr>
            <p:spPr bwMode="auto">
              <a:xfrm>
                <a:off x="480" y="255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75">
                <a:extLst>
                  <a:ext uri="{FF2B5EF4-FFF2-40B4-BE49-F238E27FC236}">
                    <a16:creationId xmlns:a16="http://schemas.microsoft.com/office/drawing/2014/main" id="{A7D34260-D288-6C64-4F22-59D868BDB994}"/>
                  </a:ext>
                </a:extLst>
              </p:cNvPr>
              <p:cNvSpPr>
                <a:spLocks noChangeArrowheads="1"/>
              </p:cNvSpPr>
              <p:nvPr/>
            </p:nvSpPr>
            <p:spPr bwMode="auto">
              <a:xfrm>
                <a:off x="480" y="255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76">
                <a:extLst>
                  <a:ext uri="{FF2B5EF4-FFF2-40B4-BE49-F238E27FC236}">
                    <a16:creationId xmlns:a16="http://schemas.microsoft.com/office/drawing/2014/main" id="{DA5A09E8-C5B2-4851-0D39-C2AEB959FFDB}"/>
                  </a:ext>
                </a:extLst>
              </p:cNvPr>
              <p:cNvSpPr>
                <a:spLocks noChangeArrowheads="1"/>
              </p:cNvSpPr>
              <p:nvPr/>
            </p:nvSpPr>
            <p:spPr bwMode="auto">
              <a:xfrm>
                <a:off x="480" y="256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77">
                <a:extLst>
                  <a:ext uri="{FF2B5EF4-FFF2-40B4-BE49-F238E27FC236}">
                    <a16:creationId xmlns:a16="http://schemas.microsoft.com/office/drawing/2014/main" id="{264C1861-3D38-81DD-25BD-DDE9C1440814}"/>
                  </a:ext>
                </a:extLst>
              </p:cNvPr>
              <p:cNvSpPr>
                <a:spLocks noChangeArrowheads="1"/>
              </p:cNvSpPr>
              <p:nvPr/>
            </p:nvSpPr>
            <p:spPr bwMode="auto">
              <a:xfrm>
                <a:off x="480" y="257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78">
                <a:extLst>
                  <a:ext uri="{FF2B5EF4-FFF2-40B4-BE49-F238E27FC236}">
                    <a16:creationId xmlns:a16="http://schemas.microsoft.com/office/drawing/2014/main" id="{254A7ABD-7A3C-5D51-765F-13ADFEBDB382}"/>
                  </a:ext>
                </a:extLst>
              </p:cNvPr>
              <p:cNvSpPr>
                <a:spLocks noChangeArrowheads="1"/>
              </p:cNvSpPr>
              <p:nvPr/>
            </p:nvSpPr>
            <p:spPr bwMode="auto">
              <a:xfrm>
                <a:off x="480" y="258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79">
                <a:extLst>
                  <a:ext uri="{FF2B5EF4-FFF2-40B4-BE49-F238E27FC236}">
                    <a16:creationId xmlns:a16="http://schemas.microsoft.com/office/drawing/2014/main" id="{1BA37345-E6C1-1EAA-3C82-4DF55D10C3F7}"/>
                  </a:ext>
                </a:extLst>
              </p:cNvPr>
              <p:cNvSpPr>
                <a:spLocks noChangeArrowheads="1"/>
              </p:cNvSpPr>
              <p:nvPr/>
            </p:nvSpPr>
            <p:spPr bwMode="auto">
              <a:xfrm>
                <a:off x="480" y="259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80">
                <a:extLst>
                  <a:ext uri="{FF2B5EF4-FFF2-40B4-BE49-F238E27FC236}">
                    <a16:creationId xmlns:a16="http://schemas.microsoft.com/office/drawing/2014/main" id="{F5C6C745-399E-64FC-1347-F5B7F9E73D55}"/>
                  </a:ext>
                </a:extLst>
              </p:cNvPr>
              <p:cNvSpPr>
                <a:spLocks noChangeArrowheads="1"/>
              </p:cNvSpPr>
              <p:nvPr/>
            </p:nvSpPr>
            <p:spPr bwMode="auto">
              <a:xfrm>
                <a:off x="480" y="260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81">
                <a:extLst>
                  <a:ext uri="{FF2B5EF4-FFF2-40B4-BE49-F238E27FC236}">
                    <a16:creationId xmlns:a16="http://schemas.microsoft.com/office/drawing/2014/main" id="{582D6CFD-67BD-DEF6-0226-E3B6B94D9969}"/>
                  </a:ext>
                </a:extLst>
              </p:cNvPr>
              <p:cNvSpPr>
                <a:spLocks noChangeArrowheads="1"/>
              </p:cNvSpPr>
              <p:nvPr/>
            </p:nvSpPr>
            <p:spPr bwMode="auto">
              <a:xfrm>
                <a:off x="480" y="261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82">
                <a:extLst>
                  <a:ext uri="{FF2B5EF4-FFF2-40B4-BE49-F238E27FC236}">
                    <a16:creationId xmlns:a16="http://schemas.microsoft.com/office/drawing/2014/main" id="{D37E6CFF-9F45-3771-4D04-403748A53D40}"/>
                  </a:ext>
                </a:extLst>
              </p:cNvPr>
              <p:cNvSpPr>
                <a:spLocks noChangeArrowheads="1"/>
              </p:cNvSpPr>
              <p:nvPr/>
            </p:nvSpPr>
            <p:spPr bwMode="auto">
              <a:xfrm>
                <a:off x="480" y="262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83">
                <a:extLst>
                  <a:ext uri="{FF2B5EF4-FFF2-40B4-BE49-F238E27FC236}">
                    <a16:creationId xmlns:a16="http://schemas.microsoft.com/office/drawing/2014/main" id="{F80062AA-B805-D699-314C-3BA0C1CA4103}"/>
                  </a:ext>
                </a:extLst>
              </p:cNvPr>
              <p:cNvSpPr>
                <a:spLocks noChangeArrowheads="1"/>
              </p:cNvSpPr>
              <p:nvPr/>
            </p:nvSpPr>
            <p:spPr bwMode="auto">
              <a:xfrm>
                <a:off x="480" y="263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84">
                <a:extLst>
                  <a:ext uri="{FF2B5EF4-FFF2-40B4-BE49-F238E27FC236}">
                    <a16:creationId xmlns:a16="http://schemas.microsoft.com/office/drawing/2014/main" id="{D0AEFADE-67C3-F9DC-BAC5-D2E92E45D5BD}"/>
                  </a:ext>
                </a:extLst>
              </p:cNvPr>
              <p:cNvSpPr>
                <a:spLocks noChangeArrowheads="1"/>
              </p:cNvSpPr>
              <p:nvPr/>
            </p:nvSpPr>
            <p:spPr bwMode="auto">
              <a:xfrm>
                <a:off x="480" y="264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85">
                <a:extLst>
                  <a:ext uri="{FF2B5EF4-FFF2-40B4-BE49-F238E27FC236}">
                    <a16:creationId xmlns:a16="http://schemas.microsoft.com/office/drawing/2014/main" id="{FDA4BC8D-96CD-A983-7A77-0791495134FD}"/>
                  </a:ext>
                </a:extLst>
              </p:cNvPr>
              <p:cNvSpPr>
                <a:spLocks noChangeArrowheads="1"/>
              </p:cNvSpPr>
              <p:nvPr/>
            </p:nvSpPr>
            <p:spPr bwMode="auto">
              <a:xfrm>
                <a:off x="480" y="265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86">
                <a:extLst>
                  <a:ext uri="{FF2B5EF4-FFF2-40B4-BE49-F238E27FC236}">
                    <a16:creationId xmlns:a16="http://schemas.microsoft.com/office/drawing/2014/main" id="{FED2110A-C417-750B-D9E3-0760FB7193F2}"/>
                  </a:ext>
                </a:extLst>
              </p:cNvPr>
              <p:cNvSpPr>
                <a:spLocks noChangeArrowheads="1"/>
              </p:cNvSpPr>
              <p:nvPr/>
            </p:nvSpPr>
            <p:spPr bwMode="auto">
              <a:xfrm>
                <a:off x="480" y="266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87">
                <a:extLst>
                  <a:ext uri="{FF2B5EF4-FFF2-40B4-BE49-F238E27FC236}">
                    <a16:creationId xmlns:a16="http://schemas.microsoft.com/office/drawing/2014/main" id="{6AF8B20E-5AAA-2D90-8EC9-D0A8459D0CA5}"/>
                  </a:ext>
                </a:extLst>
              </p:cNvPr>
              <p:cNvSpPr>
                <a:spLocks noChangeArrowheads="1"/>
              </p:cNvSpPr>
              <p:nvPr/>
            </p:nvSpPr>
            <p:spPr bwMode="auto">
              <a:xfrm>
                <a:off x="480" y="267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88">
                <a:extLst>
                  <a:ext uri="{FF2B5EF4-FFF2-40B4-BE49-F238E27FC236}">
                    <a16:creationId xmlns:a16="http://schemas.microsoft.com/office/drawing/2014/main" id="{20F4872D-7556-038C-5F59-B5248E760D10}"/>
                  </a:ext>
                </a:extLst>
              </p:cNvPr>
              <p:cNvSpPr>
                <a:spLocks noChangeArrowheads="1"/>
              </p:cNvSpPr>
              <p:nvPr/>
            </p:nvSpPr>
            <p:spPr bwMode="auto">
              <a:xfrm>
                <a:off x="480" y="268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9">
                <a:extLst>
                  <a:ext uri="{FF2B5EF4-FFF2-40B4-BE49-F238E27FC236}">
                    <a16:creationId xmlns:a16="http://schemas.microsoft.com/office/drawing/2014/main" id="{0E88E5BE-6A5D-F203-F8A4-62FD3714EF61}"/>
                  </a:ext>
                </a:extLst>
              </p:cNvPr>
              <p:cNvSpPr>
                <a:spLocks noChangeArrowheads="1"/>
              </p:cNvSpPr>
              <p:nvPr/>
            </p:nvSpPr>
            <p:spPr bwMode="auto">
              <a:xfrm>
                <a:off x="480" y="269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90">
                <a:extLst>
                  <a:ext uri="{FF2B5EF4-FFF2-40B4-BE49-F238E27FC236}">
                    <a16:creationId xmlns:a16="http://schemas.microsoft.com/office/drawing/2014/main" id="{E6146AFC-520E-75BD-C50B-E4D7758EA6DF}"/>
                  </a:ext>
                </a:extLst>
              </p:cNvPr>
              <p:cNvSpPr>
                <a:spLocks noChangeArrowheads="1"/>
              </p:cNvSpPr>
              <p:nvPr/>
            </p:nvSpPr>
            <p:spPr bwMode="auto">
              <a:xfrm>
                <a:off x="480" y="270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91">
                <a:extLst>
                  <a:ext uri="{FF2B5EF4-FFF2-40B4-BE49-F238E27FC236}">
                    <a16:creationId xmlns:a16="http://schemas.microsoft.com/office/drawing/2014/main" id="{F61E9E6A-0C4C-AD32-EBB8-97D04E095D9D}"/>
                  </a:ext>
                </a:extLst>
              </p:cNvPr>
              <p:cNvSpPr>
                <a:spLocks noChangeArrowheads="1"/>
              </p:cNvSpPr>
              <p:nvPr/>
            </p:nvSpPr>
            <p:spPr bwMode="auto">
              <a:xfrm>
                <a:off x="480" y="271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92">
                <a:extLst>
                  <a:ext uri="{FF2B5EF4-FFF2-40B4-BE49-F238E27FC236}">
                    <a16:creationId xmlns:a16="http://schemas.microsoft.com/office/drawing/2014/main" id="{6A5C8F0C-078B-37DC-5991-FC6EB10C17B1}"/>
                  </a:ext>
                </a:extLst>
              </p:cNvPr>
              <p:cNvSpPr>
                <a:spLocks noChangeArrowheads="1"/>
              </p:cNvSpPr>
              <p:nvPr/>
            </p:nvSpPr>
            <p:spPr bwMode="auto">
              <a:xfrm>
                <a:off x="480" y="272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93">
                <a:extLst>
                  <a:ext uri="{FF2B5EF4-FFF2-40B4-BE49-F238E27FC236}">
                    <a16:creationId xmlns:a16="http://schemas.microsoft.com/office/drawing/2014/main" id="{16E09E31-15CD-31B3-F223-640D3DF7ECFA}"/>
                  </a:ext>
                </a:extLst>
              </p:cNvPr>
              <p:cNvSpPr>
                <a:spLocks noChangeArrowheads="1"/>
              </p:cNvSpPr>
              <p:nvPr/>
            </p:nvSpPr>
            <p:spPr bwMode="auto">
              <a:xfrm>
                <a:off x="480" y="273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94">
                <a:extLst>
                  <a:ext uri="{FF2B5EF4-FFF2-40B4-BE49-F238E27FC236}">
                    <a16:creationId xmlns:a16="http://schemas.microsoft.com/office/drawing/2014/main" id="{0D73271A-8BE9-9B38-4775-3BFCC6C40218}"/>
                  </a:ext>
                </a:extLst>
              </p:cNvPr>
              <p:cNvSpPr>
                <a:spLocks noChangeArrowheads="1"/>
              </p:cNvSpPr>
              <p:nvPr/>
            </p:nvSpPr>
            <p:spPr bwMode="auto">
              <a:xfrm>
                <a:off x="480" y="273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95">
                <a:extLst>
                  <a:ext uri="{FF2B5EF4-FFF2-40B4-BE49-F238E27FC236}">
                    <a16:creationId xmlns:a16="http://schemas.microsoft.com/office/drawing/2014/main" id="{F7DF97BD-8A30-50AB-7B4E-F0E123682CAA}"/>
                  </a:ext>
                </a:extLst>
              </p:cNvPr>
              <p:cNvSpPr>
                <a:spLocks noChangeArrowheads="1"/>
              </p:cNvSpPr>
              <p:nvPr/>
            </p:nvSpPr>
            <p:spPr bwMode="auto">
              <a:xfrm>
                <a:off x="480" y="274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96">
                <a:extLst>
                  <a:ext uri="{FF2B5EF4-FFF2-40B4-BE49-F238E27FC236}">
                    <a16:creationId xmlns:a16="http://schemas.microsoft.com/office/drawing/2014/main" id="{FB0FF565-56BC-CF56-9EF7-03545436DB0A}"/>
                  </a:ext>
                </a:extLst>
              </p:cNvPr>
              <p:cNvSpPr>
                <a:spLocks noChangeArrowheads="1"/>
              </p:cNvSpPr>
              <p:nvPr/>
            </p:nvSpPr>
            <p:spPr bwMode="auto">
              <a:xfrm>
                <a:off x="480" y="275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97">
                <a:extLst>
                  <a:ext uri="{FF2B5EF4-FFF2-40B4-BE49-F238E27FC236}">
                    <a16:creationId xmlns:a16="http://schemas.microsoft.com/office/drawing/2014/main" id="{49A459FD-04B2-405D-44DA-95168DD514BA}"/>
                  </a:ext>
                </a:extLst>
              </p:cNvPr>
              <p:cNvSpPr>
                <a:spLocks noChangeArrowheads="1"/>
              </p:cNvSpPr>
              <p:nvPr/>
            </p:nvSpPr>
            <p:spPr bwMode="auto">
              <a:xfrm>
                <a:off x="480" y="276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8">
                <a:extLst>
                  <a:ext uri="{FF2B5EF4-FFF2-40B4-BE49-F238E27FC236}">
                    <a16:creationId xmlns:a16="http://schemas.microsoft.com/office/drawing/2014/main" id="{B891545A-17D0-4B48-AC9F-2EA36AD2D442}"/>
                  </a:ext>
                </a:extLst>
              </p:cNvPr>
              <p:cNvSpPr>
                <a:spLocks noChangeArrowheads="1"/>
              </p:cNvSpPr>
              <p:nvPr/>
            </p:nvSpPr>
            <p:spPr bwMode="auto">
              <a:xfrm>
                <a:off x="480" y="277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99">
                <a:extLst>
                  <a:ext uri="{FF2B5EF4-FFF2-40B4-BE49-F238E27FC236}">
                    <a16:creationId xmlns:a16="http://schemas.microsoft.com/office/drawing/2014/main" id="{EF624DEB-E709-A7A5-4544-4036E4A70F32}"/>
                  </a:ext>
                </a:extLst>
              </p:cNvPr>
              <p:cNvSpPr>
                <a:spLocks noChangeArrowheads="1"/>
              </p:cNvSpPr>
              <p:nvPr/>
            </p:nvSpPr>
            <p:spPr bwMode="auto">
              <a:xfrm>
                <a:off x="480" y="278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100">
                <a:extLst>
                  <a:ext uri="{FF2B5EF4-FFF2-40B4-BE49-F238E27FC236}">
                    <a16:creationId xmlns:a16="http://schemas.microsoft.com/office/drawing/2014/main" id="{516E9E87-CFE2-E412-9935-7234365B2649}"/>
                  </a:ext>
                </a:extLst>
              </p:cNvPr>
              <p:cNvSpPr>
                <a:spLocks noChangeArrowheads="1"/>
              </p:cNvSpPr>
              <p:nvPr/>
            </p:nvSpPr>
            <p:spPr bwMode="auto">
              <a:xfrm>
                <a:off x="480" y="279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101">
                <a:extLst>
                  <a:ext uri="{FF2B5EF4-FFF2-40B4-BE49-F238E27FC236}">
                    <a16:creationId xmlns:a16="http://schemas.microsoft.com/office/drawing/2014/main" id="{882D9374-D107-7353-0831-850378E6D70D}"/>
                  </a:ext>
                </a:extLst>
              </p:cNvPr>
              <p:cNvSpPr>
                <a:spLocks noChangeArrowheads="1"/>
              </p:cNvSpPr>
              <p:nvPr/>
            </p:nvSpPr>
            <p:spPr bwMode="auto">
              <a:xfrm>
                <a:off x="480" y="280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102">
                <a:extLst>
                  <a:ext uri="{FF2B5EF4-FFF2-40B4-BE49-F238E27FC236}">
                    <a16:creationId xmlns:a16="http://schemas.microsoft.com/office/drawing/2014/main" id="{21BCE5CC-57A8-E146-EC6A-A8AA84D3CE09}"/>
                  </a:ext>
                </a:extLst>
              </p:cNvPr>
              <p:cNvSpPr>
                <a:spLocks noChangeArrowheads="1"/>
              </p:cNvSpPr>
              <p:nvPr/>
            </p:nvSpPr>
            <p:spPr bwMode="auto">
              <a:xfrm>
                <a:off x="480" y="281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103">
                <a:extLst>
                  <a:ext uri="{FF2B5EF4-FFF2-40B4-BE49-F238E27FC236}">
                    <a16:creationId xmlns:a16="http://schemas.microsoft.com/office/drawing/2014/main" id="{45028A49-CDC8-9B56-5D4E-CB8A2DE808D1}"/>
                  </a:ext>
                </a:extLst>
              </p:cNvPr>
              <p:cNvSpPr>
                <a:spLocks noChangeArrowheads="1"/>
              </p:cNvSpPr>
              <p:nvPr/>
            </p:nvSpPr>
            <p:spPr bwMode="auto">
              <a:xfrm>
                <a:off x="480" y="282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04">
                <a:extLst>
                  <a:ext uri="{FF2B5EF4-FFF2-40B4-BE49-F238E27FC236}">
                    <a16:creationId xmlns:a16="http://schemas.microsoft.com/office/drawing/2014/main" id="{CF1D0368-4EF1-59BE-DE3F-A84F6CB72A09}"/>
                  </a:ext>
                </a:extLst>
              </p:cNvPr>
              <p:cNvSpPr>
                <a:spLocks noChangeArrowheads="1"/>
              </p:cNvSpPr>
              <p:nvPr/>
            </p:nvSpPr>
            <p:spPr bwMode="auto">
              <a:xfrm>
                <a:off x="480" y="283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05">
                <a:extLst>
                  <a:ext uri="{FF2B5EF4-FFF2-40B4-BE49-F238E27FC236}">
                    <a16:creationId xmlns:a16="http://schemas.microsoft.com/office/drawing/2014/main" id="{3B28FEF7-27A7-2C6B-7500-170CEDB534C9}"/>
                  </a:ext>
                </a:extLst>
              </p:cNvPr>
              <p:cNvSpPr>
                <a:spLocks noChangeArrowheads="1"/>
              </p:cNvSpPr>
              <p:nvPr/>
            </p:nvSpPr>
            <p:spPr bwMode="auto">
              <a:xfrm>
                <a:off x="480" y="284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06">
                <a:extLst>
                  <a:ext uri="{FF2B5EF4-FFF2-40B4-BE49-F238E27FC236}">
                    <a16:creationId xmlns:a16="http://schemas.microsoft.com/office/drawing/2014/main" id="{7FA923DB-7030-7B05-C104-F200CF07FE90}"/>
                  </a:ext>
                </a:extLst>
              </p:cNvPr>
              <p:cNvSpPr>
                <a:spLocks noChangeArrowheads="1"/>
              </p:cNvSpPr>
              <p:nvPr/>
            </p:nvSpPr>
            <p:spPr bwMode="auto">
              <a:xfrm>
                <a:off x="480" y="285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07">
                <a:extLst>
                  <a:ext uri="{FF2B5EF4-FFF2-40B4-BE49-F238E27FC236}">
                    <a16:creationId xmlns:a16="http://schemas.microsoft.com/office/drawing/2014/main" id="{09F08D3F-07E4-7942-44A0-9EF0526A569D}"/>
                  </a:ext>
                </a:extLst>
              </p:cNvPr>
              <p:cNvSpPr>
                <a:spLocks noChangeArrowheads="1"/>
              </p:cNvSpPr>
              <p:nvPr/>
            </p:nvSpPr>
            <p:spPr bwMode="auto">
              <a:xfrm>
                <a:off x="480" y="286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08">
                <a:extLst>
                  <a:ext uri="{FF2B5EF4-FFF2-40B4-BE49-F238E27FC236}">
                    <a16:creationId xmlns:a16="http://schemas.microsoft.com/office/drawing/2014/main" id="{96AD6C7C-2B41-0F07-662A-913248D4E8C4}"/>
                  </a:ext>
                </a:extLst>
              </p:cNvPr>
              <p:cNvSpPr>
                <a:spLocks noChangeArrowheads="1"/>
              </p:cNvSpPr>
              <p:nvPr/>
            </p:nvSpPr>
            <p:spPr bwMode="auto">
              <a:xfrm>
                <a:off x="480" y="287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9">
                <a:extLst>
                  <a:ext uri="{FF2B5EF4-FFF2-40B4-BE49-F238E27FC236}">
                    <a16:creationId xmlns:a16="http://schemas.microsoft.com/office/drawing/2014/main" id="{73EE29BD-9261-6C1E-53C2-45C49766DE06}"/>
                  </a:ext>
                </a:extLst>
              </p:cNvPr>
              <p:cNvSpPr>
                <a:spLocks noChangeArrowheads="1"/>
              </p:cNvSpPr>
              <p:nvPr/>
            </p:nvSpPr>
            <p:spPr bwMode="auto">
              <a:xfrm>
                <a:off x="480" y="288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10">
                <a:extLst>
                  <a:ext uri="{FF2B5EF4-FFF2-40B4-BE49-F238E27FC236}">
                    <a16:creationId xmlns:a16="http://schemas.microsoft.com/office/drawing/2014/main" id="{060BABA3-632F-8C35-9B00-F8B32DB93C25}"/>
                  </a:ext>
                </a:extLst>
              </p:cNvPr>
              <p:cNvSpPr>
                <a:spLocks noChangeArrowheads="1"/>
              </p:cNvSpPr>
              <p:nvPr/>
            </p:nvSpPr>
            <p:spPr bwMode="auto">
              <a:xfrm>
                <a:off x="480" y="289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11">
                <a:extLst>
                  <a:ext uri="{FF2B5EF4-FFF2-40B4-BE49-F238E27FC236}">
                    <a16:creationId xmlns:a16="http://schemas.microsoft.com/office/drawing/2014/main" id="{A9C019E4-307E-86EE-07BE-2609ECF2B32B}"/>
                  </a:ext>
                </a:extLst>
              </p:cNvPr>
              <p:cNvSpPr>
                <a:spLocks noChangeArrowheads="1"/>
              </p:cNvSpPr>
              <p:nvPr/>
            </p:nvSpPr>
            <p:spPr bwMode="auto">
              <a:xfrm>
                <a:off x="480" y="290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12">
                <a:extLst>
                  <a:ext uri="{FF2B5EF4-FFF2-40B4-BE49-F238E27FC236}">
                    <a16:creationId xmlns:a16="http://schemas.microsoft.com/office/drawing/2014/main" id="{60AD68CA-B6F1-34E7-1864-219253A9D769}"/>
                  </a:ext>
                </a:extLst>
              </p:cNvPr>
              <p:cNvSpPr>
                <a:spLocks noChangeArrowheads="1"/>
              </p:cNvSpPr>
              <p:nvPr/>
            </p:nvSpPr>
            <p:spPr bwMode="auto">
              <a:xfrm>
                <a:off x="480" y="291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13">
                <a:extLst>
                  <a:ext uri="{FF2B5EF4-FFF2-40B4-BE49-F238E27FC236}">
                    <a16:creationId xmlns:a16="http://schemas.microsoft.com/office/drawing/2014/main" id="{F1530FC4-1B81-D795-34B9-3BDD83A7892F}"/>
                  </a:ext>
                </a:extLst>
              </p:cNvPr>
              <p:cNvSpPr>
                <a:spLocks noChangeArrowheads="1"/>
              </p:cNvSpPr>
              <p:nvPr/>
            </p:nvSpPr>
            <p:spPr bwMode="auto">
              <a:xfrm>
                <a:off x="480" y="292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14">
                <a:extLst>
                  <a:ext uri="{FF2B5EF4-FFF2-40B4-BE49-F238E27FC236}">
                    <a16:creationId xmlns:a16="http://schemas.microsoft.com/office/drawing/2014/main" id="{AA9D837B-E7A3-8FF7-7284-DC5990A07E75}"/>
                  </a:ext>
                </a:extLst>
              </p:cNvPr>
              <p:cNvSpPr>
                <a:spLocks noChangeArrowheads="1"/>
              </p:cNvSpPr>
              <p:nvPr/>
            </p:nvSpPr>
            <p:spPr bwMode="auto">
              <a:xfrm>
                <a:off x="480" y="292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15">
                <a:extLst>
                  <a:ext uri="{FF2B5EF4-FFF2-40B4-BE49-F238E27FC236}">
                    <a16:creationId xmlns:a16="http://schemas.microsoft.com/office/drawing/2014/main" id="{444BF8E0-5488-FF97-A3A5-ED4D628A6FE0}"/>
                  </a:ext>
                </a:extLst>
              </p:cNvPr>
              <p:cNvSpPr>
                <a:spLocks noChangeArrowheads="1"/>
              </p:cNvSpPr>
              <p:nvPr/>
            </p:nvSpPr>
            <p:spPr bwMode="auto">
              <a:xfrm>
                <a:off x="480" y="293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16">
                <a:extLst>
                  <a:ext uri="{FF2B5EF4-FFF2-40B4-BE49-F238E27FC236}">
                    <a16:creationId xmlns:a16="http://schemas.microsoft.com/office/drawing/2014/main" id="{912C96D6-79A9-D4CE-B916-0C832B18D3A2}"/>
                  </a:ext>
                </a:extLst>
              </p:cNvPr>
              <p:cNvSpPr>
                <a:spLocks noChangeArrowheads="1"/>
              </p:cNvSpPr>
              <p:nvPr/>
            </p:nvSpPr>
            <p:spPr bwMode="auto">
              <a:xfrm>
                <a:off x="480" y="294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17">
                <a:extLst>
                  <a:ext uri="{FF2B5EF4-FFF2-40B4-BE49-F238E27FC236}">
                    <a16:creationId xmlns:a16="http://schemas.microsoft.com/office/drawing/2014/main" id="{AB610762-23D5-E576-C70F-D9BB128A0438}"/>
                  </a:ext>
                </a:extLst>
              </p:cNvPr>
              <p:cNvSpPr>
                <a:spLocks noChangeArrowheads="1"/>
              </p:cNvSpPr>
              <p:nvPr/>
            </p:nvSpPr>
            <p:spPr bwMode="auto">
              <a:xfrm>
                <a:off x="480" y="295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18">
                <a:extLst>
                  <a:ext uri="{FF2B5EF4-FFF2-40B4-BE49-F238E27FC236}">
                    <a16:creationId xmlns:a16="http://schemas.microsoft.com/office/drawing/2014/main" id="{51BAA451-17EC-A6BB-9430-6C8413F24A0C}"/>
                  </a:ext>
                </a:extLst>
              </p:cNvPr>
              <p:cNvSpPr>
                <a:spLocks noChangeArrowheads="1"/>
              </p:cNvSpPr>
              <p:nvPr/>
            </p:nvSpPr>
            <p:spPr bwMode="auto">
              <a:xfrm>
                <a:off x="480" y="296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19">
                <a:extLst>
                  <a:ext uri="{FF2B5EF4-FFF2-40B4-BE49-F238E27FC236}">
                    <a16:creationId xmlns:a16="http://schemas.microsoft.com/office/drawing/2014/main" id="{634175DE-C0A4-C920-FDD7-246442A78234}"/>
                  </a:ext>
                </a:extLst>
              </p:cNvPr>
              <p:cNvSpPr>
                <a:spLocks noChangeArrowheads="1"/>
              </p:cNvSpPr>
              <p:nvPr/>
            </p:nvSpPr>
            <p:spPr bwMode="auto">
              <a:xfrm>
                <a:off x="480" y="297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20">
                <a:extLst>
                  <a:ext uri="{FF2B5EF4-FFF2-40B4-BE49-F238E27FC236}">
                    <a16:creationId xmlns:a16="http://schemas.microsoft.com/office/drawing/2014/main" id="{7C92E07E-5F31-DCE8-A044-2960B6DA351B}"/>
                  </a:ext>
                </a:extLst>
              </p:cNvPr>
              <p:cNvSpPr>
                <a:spLocks noChangeArrowheads="1"/>
              </p:cNvSpPr>
              <p:nvPr/>
            </p:nvSpPr>
            <p:spPr bwMode="auto">
              <a:xfrm>
                <a:off x="480" y="298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21">
                <a:extLst>
                  <a:ext uri="{FF2B5EF4-FFF2-40B4-BE49-F238E27FC236}">
                    <a16:creationId xmlns:a16="http://schemas.microsoft.com/office/drawing/2014/main" id="{0C722B63-E82B-49CD-D9E7-10CA4EE525A5}"/>
                  </a:ext>
                </a:extLst>
              </p:cNvPr>
              <p:cNvSpPr>
                <a:spLocks noChangeArrowheads="1"/>
              </p:cNvSpPr>
              <p:nvPr/>
            </p:nvSpPr>
            <p:spPr bwMode="auto">
              <a:xfrm>
                <a:off x="480" y="299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22">
                <a:extLst>
                  <a:ext uri="{FF2B5EF4-FFF2-40B4-BE49-F238E27FC236}">
                    <a16:creationId xmlns:a16="http://schemas.microsoft.com/office/drawing/2014/main" id="{4398DA9A-3AD3-4D8C-9422-99ACFB48B4CF}"/>
                  </a:ext>
                </a:extLst>
              </p:cNvPr>
              <p:cNvSpPr>
                <a:spLocks noChangeArrowheads="1"/>
              </p:cNvSpPr>
              <p:nvPr/>
            </p:nvSpPr>
            <p:spPr bwMode="auto">
              <a:xfrm>
                <a:off x="480" y="300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23">
                <a:extLst>
                  <a:ext uri="{FF2B5EF4-FFF2-40B4-BE49-F238E27FC236}">
                    <a16:creationId xmlns:a16="http://schemas.microsoft.com/office/drawing/2014/main" id="{095AFDB4-6664-A21C-F1B2-FF72B017E989}"/>
                  </a:ext>
                </a:extLst>
              </p:cNvPr>
              <p:cNvSpPr>
                <a:spLocks noChangeArrowheads="1"/>
              </p:cNvSpPr>
              <p:nvPr/>
            </p:nvSpPr>
            <p:spPr bwMode="auto">
              <a:xfrm>
                <a:off x="480" y="301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24">
                <a:extLst>
                  <a:ext uri="{FF2B5EF4-FFF2-40B4-BE49-F238E27FC236}">
                    <a16:creationId xmlns:a16="http://schemas.microsoft.com/office/drawing/2014/main" id="{677EDFAC-9E8B-316A-279A-6C6CC614E163}"/>
                  </a:ext>
                </a:extLst>
              </p:cNvPr>
              <p:cNvSpPr>
                <a:spLocks noChangeArrowheads="1"/>
              </p:cNvSpPr>
              <p:nvPr/>
            </p:nvSpPr>
            <p:spPr bwMode="auto">
              <a:xfrm>
                <a:off x="480" y="302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125">
                <a:extLst>
                  <a:ext uri="{FF2B5EF4-FFF2-40B4-BE49-F238E27FC236}">
                    <a16:creationId xmlns:a16="http://schemas.microsoft.com/office/drawing/2014/main" id="{DD1C8ACE-DEBB-08AA-53B8-CD303BE01141}"/>
                  </a:ext>
                </a:extLst>
              </p:cNvPr>
              <p:cNvSpPr>
                <a:spLocks noChangeArrowheads="1"/>
              </p:cNvSpPr>
              <p:nvPr/>
            </p:nvSpPr>
            <p:spPr bwMode="auto">
              <a:xfrm>
                <a:off x="480" y="303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126">
                <a:extLst>
                  <a:ext uri="{FF2B5EF4-FFF2-40B4-BE49-F238E27FC236}">
                    <a16:creationId xmlns:a16="http://schemas.microsoft.com/office/drawing/2014/main" id="{FCC5D92B-5577-D88F-427A-7517C17EFC90}"/>
                  </a:ext>
                </a:extLst>
              </p:cNvPr>
              <p:cNvSpPr>
                <a:spLocks noChangeArrowheads="1"/>
              </p:cNvSpPr>
              <p:nvPr/>
            </p:nvSpPr>
            <p:spPr bwMode="auto">
              <a:xfrm>
                <a:off x="480" y="304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27">
                <a:extLst>
                  <a:ext uri="{FF2B5EF4-FFF2-40B4-BE49-F238E27FC236}">
                    <a16:creationId xmlns:a16="http://schemas.microsoft.com/office/drawing/2014/main" id="{0AF98FFE-28C8-332D-87FE-CDAFB76A5745}"/>
                  </a:ext>
                </a:extLst>
              </p:cNvPr>
              <p:cNvSpPr>
                <a:spLocks noChangeArrowheads="1"/>
              </p:cNvSpPr>
              <p:nvPr/>
            </p:nvSpPr>
            <p:spPr bwMode="auto">
              <a:xfrm>
                <a:off x="480" y="305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28">
                <a:extLst>
                  <a:ext uri="{FF2B5EF4-FFF2-40B4-BE49-F238E27FC236}">
                    <a16:creationId xmlns:a16="http://schemas.microsoft.com/office/drawing/2014/main" id="{B4A4F65B-EBE4-4C63-7263-113095276CAC}"/>
                  </a:ext>
                </a:extLst>
              </p:cNvPr>
              <p:cNvSpPr>
                <a:spLocks noChangeArrowheads="1"/>
              </p:cNvSpPr>
              <p:nvPr/>
            </p:nvSpPr>
            <p:spPr bwMode="auto">
              <a:xfrm>
                <a:off x="480" y="306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29">
                <a:extLst>
                  <a:ext uri="{FF2B5EF4-FFF2-40B4-BE49-F238E27FC236}">
                    <a16:creationId xmlns:a16="http://schemas.microsoft.com/office/drawing/2014/main" id="{FF80F2E5-8BA2-7B1F-4D46-A25851B09AAA}"/>
                  </a:ext>
                </a:extLst>
              </p:cNvPr>
              <p:cNvSpPr>
                <a:spLocks noChangeArrowheads="1"/>
              </p:cNvSpPr>
              <p:nvPr/>
            </p:nvSpPr>
            <p:spPr bwMode="auto">
              <a:xfrm>
                <a:off x="480" y="307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30">
                <a:extLst>
                  <a:ext uri="{FF2B5EF4-FFF2-40B4-BE49-F238E27FC236}">
                    <a16:creationId xmlns:a16="http://schemas.microsoft.com/office/drawing/2014/main" id="{BA75E797-28A6-9857-AEDF-85E21DBCBBD2}"/>
                  </a:ext>
                </a:extLst>
              </p:cNvPr>
              <p:cNvSpPr>
                <a:spLocks noChangeArrowheads="1"/>
              </p:cNvSpPr>
              <p:nvPr/>
            </p:nvSpPr>
            <p:spPr bwMode="auto">
              <a:xfrm>
                <a:off x="480" y="308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131">
                <a:extLst>
                  <a:ext uri="{FF2B5EF4-FFF2-40B4-BE49-F238E27FC236}">
                    <a16:creationId xmlns:a16="http://schemas.microsoft.com/office/drawing/2014/main" id="{5673CB9D-48DD-ABE0-0232-FF08E51901BB}"/>
                  </a:ext>
                </a:extLst>
              </p:cNvPr>
              <p:cNvSpPr>
                <a:spLocks noChangeArrowheads="1"/>
              </p:cNvSpPr>
              <p:nvPr/>
            </p:nvSpPr>
            <p:spPr bwMode="auto">
              <a:xfrm>
                <a:off x="480" y="309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132">
                <a:extLst>
                  <a:ext uri="{FF2B5EF4-FFF2-40B4-BE49-F238E27FC236}">
                    <a16:creationId xmlns:a16="http://schemas.microsoft.com/office/drawing/2014/main" id="{99D1A1EB-5BD1-758E-E25C-CE460A49E2AA}"/>
                  </a:ext>
                </a:extLst>
              </p:cNvPr>
              <p:cNvSpPr>
                <a:spLocks noChangeArrowheads="1"/>
              </p:cNvSpPr>
              <p:nvPr/>
            </p:nvSpPr>
            <p:spPr bwMode="auto">
              <a:xfrm>
                <a:off x="480" y="310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133">
                <a:extLst>
                  <a:ext uri="{FF2B5EF4-FFF2-40B4-BE49-F238E27FC236}">
                    <a16:creationId xmlns:a16="http://schemas.microsoft.com/office/drawing/2014/main" id="{B8E4FBB1-2368-3F86-AD2E-5E8DEAEAAF99}"/>
                  </a:ext>
                </a:extLst>
              </p:cNvPr>
              <p:cNvSpPr>
                <a:spLocks noChangeArrowheads="1"/>
              </p:cNvSpPr>
              <p:nvPr/>
            </p:nvSpPr>
            <p:spPr bwMode="auto">
              <a:xfrm>
                <a:off x="480" y="311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134">
                <a:extLst>
                  <a:ext uri="{FF2B5EF4-FFF2-40B4-BE49-F238E27FC236}">
                    <a16:creationId xmlns:a16="http://schemas.microsoft.com/office/drawing/2014/main" id="{A704F4DA-F603-FAC4-1FD7-2FC3CDCB0C57}"/>
                  </a:ext>
                </a:extLst>
              </p:cNvPr>
              <p:cNvSpPr>
                <a:spLocks noChangeArrowheads="1"/>
              </p:cNvSpPr>
              <p:nvPr/>
            </p:nvSpPr>
            <p:spPr bwMode="auto">
              <a:xfrm>
                <a:off x="480" y="311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135">
                <a:extLst>
                  <a:ext uri="{FF2B5EF4-FFF2-40B4-BE49-F238E27FC236}">
                    <a16:creationId xmlns:a16="http://schemas.microsoft.com/office/drawing/2014/main" id="{A2D2E89B-0807-3E8D-B8F9-18A413169439}"/>
                  </a:ext>
                </a:extLst>
              </p:cNvPr>
              <p:cNvSpPr>
                <a:spLocks noChangeArrowheads="1"/>
              </p:cNvSpPr>
              <p:nvPr/>
            </p:nvSpPr>
            <p:spPr bwMode="auto">
              <a:xfrm>
                <a:off x="480" y="312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136">
                <a:extLst>
                  <a:ext uri="{FF2B5EF4-FFF2-40B4-BE49-F238E27FC236}">
                    <a16:creationId xmlns:a16="http://schemas.microsoft.com/office/drawing/2014/main" id="{7A59BDC9-4909-2F6B-8783-6419C148E57D}"/>
                  </a:ext>
                </a:extLst>
              </p:cNvPr>
              <p:cNvSpPr>
                <a:spLocks noChangeArrowheads="1"/>
              </p:cNvSpPr>
              <p:nvPr/>
            </p:nvSpPr>
            <p:spPr bwMode="auto">
              <a:xfrm>
                <a:off x="480" y="313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137">
                <a:extLst>
                  <a:ext uri="{FF2B5EF4-FFF2-40B4-BE49-F238E27FC236}">
                    <a16:creationId xmlns:a16="http://schemas.microsoft.com/office/drawing/2014/main" id="{C6F5CC11-8EDB-3621-16B5-A94A57CB8F1B}"/>
                  </a:ext>
                </a:extLst>
              </p:cNvPr>
              <p:cNvSpPr>
                <a:spLocks noChangeArrowheads="1"/>
              </p:cNvSpPr>
              <p:nvPr/>
            </p:nvSpPr>
            <p:spPr bwMode="auto">
              <a:xfrm>
                <a:off x="480" y="314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38">
                <a:extLst>
                  <a:ext uri="{FF2B5EF4-FFF2-40B4-BE49-F238E27FC236}">
                    <a16:creationId xmlns:a16="http://schemas.microsoft.com/office/drawing/2014/main" id="{EB98406E-22F5-78A4-A1B1-6B8CB8C96F72}"/>
                  </a:ext>
                </a:extLst>
              </p:cNvPr>
              <p:cNvSpPr>
                <a:spLocks noChangeArrowheads="1"/>
              </p:cNvSpPr>
              <p:nvPr/>
            </p:nvSpPr>
            <p:spPr bwMode="auto">
              <a:xfrm>
                <a:off x="480" y="315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39">
                <a:extLst>
                  <a:ext uri="{FF2B5EF4-FFF2-40B4-BE49-F238E27FC236}">
                    <a16:creationId xmlns:a16="http://schemas.microsoft.com/office/drawing/2014/main" id="{48339E2A-5D8C-FC6C-0EDF-EF3472ACF7BA}"/>
                  </a:ext>
                </a:extLst>
              </p:cNvPr>
              <p:cNvSpPr>
                <a:spLocks noChangeArrowheads="1"/>
              </p:cNvSpPr>
              <p:nvPr/>
            </p:nvSpPr>
            <p:spPr bwMode="auto">
              <a:xfrm>
                <a:off x="480" y="316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40">
                <a:extLst>
                  <a:ext uri="{FF2B5EF4-FFF2-40B4-BE49-F238E27FC236}">
                    <a16:creationId xmlns:a16="http://schemas.microsoft.com/office/drawing/2014/main" id="{4E04D5C5-D464-A107-0087-060CE2B4F54C}"/>
                  </a:ext>
                </a:extLst>
              </p:cNvPr>
              <p:cNvSpPr>
                <a:spLocks noChangeArrowheads="1"/>
              </p:cNvSpPr>
              <p:nvPr/>
            </p:nvSpPr>
            <p:spPr bwMode="auto">
              <a:xfrm>
                <a:off x="480" y="317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141">
                <a:extLst>
                  <a:ext uri="{FF2B5EF4-FFF2-40B4-BE49-F238E27FC236}">
                    <a16:creationId xmlns:a16="http://schemas.microsoft.com/office/drawing/2014/main" id="{AAD98989-312F-3808-73E1-7E2364B6258E}"/>
                  </a:ext>
                </a:extLst>
              </p:cNvPr>
              <p:cNvSpPr>
                <a:spLocks noChangeArrowheads="1"/>
              </p:cNvSpPr>
              <p:nvPr/>
            </p:nvSpPr>
            <p:spPr bwMode="auto">
              <a:xfrm>
                <a:off x="480" y="318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42">
                <a:extLst>
                  <a:ext uri="{FF2B5EF4-FFF2-40B4-BE49-F238E27FC236}">
                    <a16:creationId xmlns:a16="http://schemas.microsoft.com/office/drawing/2014/main" id="{7C4A069A-A5DA-ADD9-BE65-5E74E09C23E9}"/>
                  </a:ext>
                </a:extLst>
              </p:cNvPr>
              <p:cNvSpPr>
                <a:spLocks noChangeArrowheads="1"/>
              </p:cNvSpPr>
              <p:nvPr/>
            </p:nvSpPr>
            <p:spPr bwMode="auto">
              <a:xfrm>
                <a:off x="480" y="319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43">
                <a:extLst>
                  <a:ext uri="{FF2B5EF4-FFF2-40B4-BE49-F238E27FC236}">
                    <a16:creationId xmlns:a16="http://schemas.microsoft.com/office/drawing/2014/main" id="{58402C0D-1CCC-9CCA-24CC-24EB727BB703}"/>
                  </a:ext>
                </a:extLst>
              </p:cNvPr>
              <p:cNvSpPr>
                <a:spLocks noChangeArrowheads="1"/>
              </p:cNvSpPr>
              <p:nvPr/>
            </p:nvSpPr>
            <p:spPr bwMode="auto">
              <a:xfrm>
                <a:off x="480" y="320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44">
                <a:extLst>
                  <a:ext uri="{FF2B5EF4-FFF2-40B4-BE49-F238E27FC236}">
                    <a16:creationId xmlns:a16="http://schemas.microsoft.com/office/drawing/2014/main" id="{5132AF3C-E488-86EB-BBBE-7F85ED893442}"/>
                  </a:ext>
                </a:extLst>
              </p:cNvPr>
              <p:cNvSpPr>
                <a:spLocks noChangeArrowheads="1"/>
              </p:cNvSpPr>
              <p:nvPr/>
            </p:nvSpPr>
            <p:spPr bwMode="auto">
              <a:xfrm>
                <a:off x="480" y="321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45">
                <a:extLst>
                  <a:ext uri="{FF2B5EF4-FFF2-40B4-BE49-F238E27FC236}">
                    <a16:creationId xmlns:a16="http://schemas.microsoft.com/office/drawing/2014/main" id="{4717EBEB-F157-C842-66C1-364316E53023}"/>
                  </a:ext>
                </a:extLst>
              </p:cNvPr>
              <p:cNvSpPr>
                <a:spLocks noChangeArrowheads="1"/>
              </p:cNvSpPr>
              <p:nvPr/>
            </p:nvSpPr>
            <p:spPr bwMode="auto">
              <a:xfrm>
                <a:off x="480" y="322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46">
                <a:extLst>
                  <a:ext uri="{FF2B5EF4-FFF2-40B4-BE49-F238E27FC236}">
                    <a16:creationId xmlns:a16="http://schemas.microsoft.com/office/drawing/2014/main" id="{3C6F52C6-EBE7-6A4E-D870-18BBDDD2086A}"/>
                  </a:ext>
                </a:extLst>
              </p:cNvPr>
              <p:cNvSpPr>
                <a:spLocks noChangeArrowheads="1"/>
              </p:cNvSpPr>
              <p:nvPr/>
            </p:nvSpPr>
            <p:spPr bwMode="auto">
              <a:xfrm>
                <a:off x="480" y="323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47">
                <a:extLst>
                  <a:ext uri="{FF2B5EF4-FFF2-40B4-BE49-F238E27FC236}">
                    <a16:creationId xmlns:a16="http://schemas.microsoft.com/office/drawing/2014/main" id="{60CFE605-536F-48C5-C77E-5D653DD80C9F}"/>
                  </a:ext>
                </a:extLst>
              </p:cNvPr>
              <p:cNvSpPr>
                <a:spLocks noChangeArrowheads="1"/>
              </p:cNvSpPr>
              <p:nvPr/>
            </p:nvSpPr>
            <p:spPr bwMode="auto">
              <a:xfrm>
                <a:off x="480" y="324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48">
                <a:extLst>
                  <a:ext uri="{FF2B5EF4-FFF2-40B4-BE49-F238E27FC236}">
                    <a16:creationId xmlns:a16="http://schemas.microsoft.com/office/drawing/2014/main" id="{F7465EE3-3B76-5541-C394-FCAEDF939EBA}"/>
                  </a:ext>
                </a:extLst>
              </p:cNvPr>
              <p:cNvSpPr>
                <a:spLocks noChangeArrowheads="1"/>
              </p:cNvSpPr>
              <p:nvPr/>
            </p:nvSpPr>
            <p:spPr bwMode="auto">
              <a:xfrm>
                <a:off x="480" y="325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149">
                <a:extLst>
                  <a:ext uri="{FF2B5EF4-FFF2-40B4-BE49-F238E27FC236}">
                    <a16:creationId xmlns:a16="http://schemas.microsoft.com/office/drawing/2014/main" id="{6EDEE229-44D8-4AC8-3E88-2B6EDD08F766}"/>
                  </a:ext>
                </a:extLst>
              </p:cNvPr>
              <p:cNvSpPr>
                <a:spLocks noChangeArrowheads="1"/>
              </p:cNvSpPr>
              <p:nvPr/>
            </p:nvSpPr>
            <p:spPr bwMode="auto">
              <a:xfrm>
                <a:off x="480" y="326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150">
                <a:extLst>
                  <a:ext uri="{FF2B5EF4-FFF2-40B4-BE49-F238E27FC236}">
                    <a16:creationId xmlns:a16="http://schemas.microsoft.com/office/drawing/2014/main" id="{F298028B-5F88-664C-D7BA-6448E6E57E53}"/>
                  </a:ext>
                </a:extLst>
              </p:cNvPr>
              <p:cNvSpPr>
                <a:spLocks noChangeArrowheads="1"/>
              </p:cNvSpPr>
              <p:nvPr/>
            </p:nvSpPr>
            <p:spPr bwMode="auto">
              <a:xfrm>
                <a:off x="480" y="327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151">
                <a:extLst>
                  <a:ext uri="{FF2B5EF4-FFF2-40B4-BE49-F238E27FC236}">
                    <a16:creationId xmlns:a16="http://schemas.microsoft.com/office/drawing/2014/main" id="{8ED4B38F-DFB1-3D71-4F5A-E0A5CDAEFE3A}"/>
                  </a:ext>
                </a:extLst>
              </p:cNvPr>
              <p:cNvSpPr>
                <a:spLocks noChangeArrowheads="1"/>
              </p:cNvSpPr>
              <p:nvPr/>
            </p:nvSpPr>
            <p:spPr bwMode="auto">
              <a:xfrm>
                <a:off x="480" y="328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52">
                <a:extLst>
                  <a:ext uri="{FF2B5EF4-FFF2-40B4-BE49-F238E27FC236}">
                    <a16:creationId xmlns:a16="http://schemas.microsoft.com/office/drawing/2014/main" id="{6EC0C333-EAFA-F321-A570-DE89AE86A724}"/>
                  </a:ext>
                </a:extLst>
              </p:cNvPr>
              <p:cNvSpPr>
                <a:spLocks noChangeArrowheads="1"/>
              </p:cNvSpPr>
              <p:nvPr/>
            </p:nvSpPr>
            <p:spPr bwMode="auto">
              <a:xfrm>
                <a:off x="480" y="329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153">
                <a:extLst>
                  <a:ext uri="{FF2B5EF4-FFF2-40B4-BE49-F238E27FC236}">
                    <a16:creationId xmlns:a16="http://schemas.microsoft.com/office/drawing/2014/main" id="{115682B8-8AA5-E323-973B-58FB82A5A7D4}"/>
                  </a:ext>
                </a:extLst>
              </p:cNvPr>
              <p:cNvSpPr>
                <a:spLocks noChangeArrowheads="1"/>
              </p:cNvSpPr>
              <p:nvPr/>
            </p:nvSpPr>
            <p:spPr bwMode="auto">
              <a:xfrm>
                <a:off x="480" y="330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154">
                <a:extLst>
                  <a:ext uri="{FF2B5EF4-FFF2-40B4-BE49-F238E27FC236}">
                    <a16:creationId xmlns:a16="http://schemas.microsoft.com/office/drawing/2014/main" id="{9FF12F8E-9314-AFB9-15D2-2E0579A292BA}"/>
                  </a:ext>
                </a:extLst>
              </p:cNvPr>
              <p:cNvSpPr>
                <a:spLocks noChangeArrowheads="1"/>
              </p:cNvSpPr>
              <p:nvPr/>
            </p:nvSpPr>
            <p:spPr bwMode="auto">
              <a:xfrm>
                <a:off x="480" y="330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55">
                <a:extLst>
                  <a:ext uri="{FF2B5EF4-FFF2-40B4-BE49-F238E27FC236}">
                    <a16:creationId xmlns:a16="http://schemas.microsoft.com/office/drawing/2014/main" id="{75AA02D4-C7BE-BC94-5665-9D7F5EC229CD}"/>
                  </a:ext>
                </a:extLst>
              </p:cNvPr>
              <p:cNvSpPr>
                <a:spLocks noChangeArrowheads="1"/>
              </p:cNvSpPr>
              <p:nvPr/>
            </p:nvSpPr>
            <p:spPr bwMode="auto">
              <a:xfrm>
                <a:off x="480" y="331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56">
                <a:extLst>
                  <a:ext uri="{FF2B5EF4-FFF2-40B4-BE49-F238E27FC236}">
                    <a16:creationId xmlns:a16="http://schemas.microsoft.com/office/drawing/2014/main" id="{B4AB43A9-43ED-E385-100A-5F92854C78EC}"/>
                  </a:ext>
                </a:extLst>
              </p:cNvPr>
              <p:cNvSpPr>
                <a:spLocks noChangeArrowheads="1"/>
              </p:cNvSpPr>
              <p:nvPr/>
            </p:nvSpPr>
            <p:spPr bwMode="auto">
              <a:xfrm>
                <a:off x="480" y="332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57">
                <a:extLst>
                  <a:ext uri="{FF2B5EF4-FFF2-40B4-BE49-F238E27FC236}">
                    <a16:creationId xmlns:a16="http://schemas.microsoft.com/office/drawing/2014/main" id="{3C5B92E0-53D5-3CD4-23B7-5D1B99C52FDE}"/>
                  </a:ext>
                </a:extLst>
              </p:cNvPr>
              <p:cNvSpPr>
                <a:spLocks noChangeArrowheads="1"/>
              </p:cNvSpPr>
              <p:nvPr/>
            </p:nvSpPr>
            <p:spPr bwMode="auto">
              <a:xfrm>
                <a:off x="480" y="333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58">
                <a:extLst>
                  <a:ext uri="{FF2B5EF4-FFF2-40B4-BE49-F238E27FC236}">
                    <a16:creationId xmlns:a16="http://schemas.microsoft.com/office/drawing/2014/main" id="{C42D3F17-621F-69FA-036E-5E33672D1828}"/>
                  </a:ext>
                </a:extLst>
              </p:cNvPr>
              <p:cNvSpPr>
                <a:spLocks noChangeArrowheads="1"/>
              </p:cNvSpPr>
              <p:nvPr/>
            </p:nvSpPr>
            <p:spPr bwMode="auto">
              <a:xfrm>
                <a:off x="480" y="334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59">
                <a:extLst>
                  <a:ext uri="{FF2B5EF4-FFF2-40B4-BE49-F238E27FC236}">
                    <a16:creationId xmlns:a16="http://schemas.microsoft.com/office/drawing/2014/main" id="{0B4D68D9-6985-491B-5D35-BCD28926A716}"/>
                  </a:ext>
                </a:extLst>
              </p:cNvPr>
              <p:cNvSpPr>
                <a:spLocks noChangeArrowheads="1"/>
              </p:cNvSpPr>
              <p:nvPr/>
            </p:nvSpPr>
            <p:spPr bwMode="auto">
              <a:xfrm>
                <a:off x="480" y="335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60">
                <a:extLst>
                  <a:ext uri="{FF2B5EF4-FFF2-40B4-BE49-F238E27FC236}">
                    <a16:creationId xmlns:a16="http://schemas.microsoft.com/office/drawing/2014/main" id="{FC9DFF62-D337-5071-DB2F-F30CD253C5D7}"/>
                  </a:ext>
                </a:extLst>
              </p:cNvPr>
              <p:cNvSpPr>
                <a:spLocks noChangeArrowheads="1"/>
              </p:cNvSpPr>
              <p:nvPr/>
            </p:nvSpPr>
            <p:spPr bwMode="auto">
              <a:xfrm>
                <a:off x="480" y="336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61">
                <a:extLst>
                  <a:ext uri="{FF2B5EF4-FFF2-40B4-BE49-F238E27FC236}">
                    <a16:creationId xmlns:a16="http://schemas.microsoft.com/office/drawing/2014/main" id="{5D547C02-9461-4E6C-B2FC-6FC1E4FC5DB2}"/>
                  </a:ext>
                </a:extLst>
              </p:cNvPr>
              <p:cNvSpPr>
                <a:spLocks noChangeArrowheads="1"/>
              </p:cNvSpPr>
              <p:nvPr/>
            </p:nvSpPr>
            <p:spPr bwMode="auto">
              <a:xfrm>
                <a:off x="480" y="337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62">
                <a:extLst>
                  <a:ext uri="{FF2B5EF4-FFF2-40B4-BE49-F238E27FC236}">
                    <a16:creationId xmlns:a16="http://schemas.microsoft.com/office/drawing/2014/main" id="{4425993B-AF63-5753-F7E4-5C4827C0D333}"/>
                  </a:ext>
                </a:extLst>
              </p:cNvPr>
              <p:cNvSpPr>
                <a:spLocks noChangeArrowheads="1"/>
              </p:cNvSpPr>
              <p:nvPr/>
            </p:nvSpPr>
            <p:spPr bwMode="auto">
              <a:xfrm>
                <a:off x="480" y="338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63">
                <a:extLst>
                  <a:ext uri="{FF2B5EF4-FFF2-40B4-BE49-F238E27FC236}">
                    <a16:creationId xmlns:a16="http://schemas.microsoft.com/office/drawing/2014/main" id="{E34C98D1-28F3-E4B6-3F58-C7930E969AAE}"/>
                  </a:ext>
                </a:extLst>
              </p:cNvPr>
              <p:cNvSpPr>
                <a:spLocks noChangeArrowheads="1"/>
              </p:cNvSpPr>
              <p:nvPr/>
            </p:nvSpPr>
            <p:spPr bwMode="auto">
              <a:xfrm>
                <a:off x="480" y="339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64">
                <a:extLst>
                  <a:ext uri="{FF2B5EF4-FFF2-40B4-BE49-F238E27FC236}">
                    <a16:creationId xmlns:a16="http://schemas.microsoft.com/office/drawing/2014/main" id="{232BBC67-BB68-559F-7D82-B5F5BBE3F815}"/>
                  </a:ext>
                </a:extLst>
              </p:cNvPr>
              <p:cNvSpPr>
                <a:spLocks noChangeArrowheads="1"/>
              </p:cNvSpPr>
              <p:nvPr/>
            </p:nvSpPr>
            <p:spPr bwMode="auto">
              <a:xfrm>
                <a:off x="480" y="340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65">
                <a:extLst>
                  <a:ext uri="{FF2B5EF4-FFF2-40B4-BE49-F238E27FC236}">
                    <a16:creationId xmlns:a16="http://schemas.microsoft.com/office/drawing/2014/main" id="{B30E15DC-524C-D9B0-C726-D5FD58DE81D5}"/>
                  </a:ext>
                </a:extLst>
              </p:cNvPr>
              <p:cNvSpPr>
                <a:spLocks noChangeArrowheads="1"/>
              </p:cNvSpPr>
              <p:nvPr/>
            </p:nvSpPr>
            <p:spPr bwMode="auto">
              <a:xfrm>
                <a:off x="480" y="341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66">
                <a:extLst>
                  <a:ext uri="{FF2B5EF4-FFF2-40B4-BE49-F238E27FC236}">
                    <a16:creationId xmlns:a16="http://schemas.microsoft.com/office/drawing/2014/main" id="{9958E4AF-F7A3-90F0-584F-1E0B92A6D543}"/>
                  </a:ext>
                </a:extLst>
              </p:cNvPr>
              <p:cNvSpPr>
                <a:spLocks noChangeArrowheads="1"/>
              </p:cNvSpPr>
              <p:nvPr/>
            </p:nvSpPr>
            <p:spPr bwMode="auto">
              <a:xfrm>
                <a:off x="480" y="342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67">
                <a:extLst>
                  <a:ext uri="{FF2B5EF4-FFF2-40B4-BE49-F238E27FC236}">
                    <a16:creationId xmlns:a16="http://schemas.microsoft.com/office/drawing/2014/main" id="{523A30F1-1C4C-150C-106E-DC04E6BC60E2}"/>
                  </a:ext>
                </a:extLst>
              </p:cNvPr>
              <p:cNvSpPr>
                <a:spLocks noChangeArrowheads="1"/>
              </p:cNvSpPr>
              <p:nvPr/>
            </p:nvSpPr>
            <p:spPr bwMode="auto">
              <a:xfrm>
                <a:off x="480" y="343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68">
                <a:extLst>
                  <a:ext uri="{FF2B5EF4-FFF2-40B4-BE49-F238E27FC236}">
                    <a16:creationId xmlns:a16="http://schemas.microsoft.com/office/drawing/2014/main" id="{6581FE94-569D-F084-62C4-132B31DF1131}"/>
                  </a:ext>
                </a:extLst>
              </p:cNvPr>
              <p:cNvSpPr>
                <a:spLocks noChangeArrowheads="1"/>
              </p:cNvSpPr>
              <p:nvPr/>
            </p:nvSpPr>
            <p:spPr bwMode="auto">
              <a:xfrm>
                <a:off x="480" y="344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169">
                <a:extLst>
                  <a:ext uri="{FF2B5EF4-FFF2-40B4-BE49-F238E27FC236}">
                    <a16:creationId xmlns:a16="http://schemas.microsoft.com/office/drawing/2014/main" id="{CEF7B837-7469-973B-85F6-C582C656266E}"/>
                  </a:ext>
                </a:extLst>
              </p:cNvPr>
              <p:cNvSpPr>
                <a:spLocks noChangeArrowheads="1"/>
              </p:cNvSpPr>
              <p:nvPr/>
            </p:nvSpPr>
            <p:spPr bwMode="auto">
              <a:xfrm>
                <a:off x="480" y="345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170">
                <a:extLst>
                  <a:ext uri="{FF2B5EF4-FFF2-40B4-BE49-F238E27FC236}">
                    <a16:creationId xmlns:a16="http://schemas.microsoft.com/office/drawing/2014/main" id="{57F80C80-1301-DCEF-BBE3-6F93F635F6F6}"/>
                  </a:ext>
                </a:extLst>
              </p:cNvPr>
              <p:cNvSpPr>
                <a:spLocks noChangeArrowheads="1"/>
              </p:cNvSpPr>
              <p:nvPr/>
            </p:nvSpPr>
            <p:spPr bwMode="auto">
              <a:xfrm>
                <a:off x="480" y="346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171">
                <a:extLst>
                  <a:ext uri="{FF2B5EF4-FFF2-40B4-BE49-F238E27FC236}">
                    <a16:creationId xmlns:a16="http://schemas.microsoft.com/office/drawing/2014/main" id="{5CCA5561-D029-1B32-CBE7-CF1437F0EC86}"/>
                  </a:ext>
                </a:extLst>
              </p:cNvPr>
              <p:cNvSpPr>
                <a:spLocks noChangeArrowheads="1"/>
              </p:cNvSpPr>
              <p:nvPr/>
            </p:nvSpPr>
            <p:spPr bwMode="auto">
              <a:xfrm>
                <a:off x="480" y="347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1" name="Rectangle 173">
              <a:extLst>
                <a:ext uri="{FF2B5EF4-FFF2-40B4-BE49-F238E27FC236}">
                  <a16:creationId xmlns:a16="http://schemas.microsoft.com/office/drawing/2014/main" id="{98A3F927-351F-F205-A0CA-3A5A900E7A61}"/>
                </a:ext>
              </a:extLst>
            </p:cNvPr>
            <p:cNvSpPr>
              <a:spLocks noChangeArrowheads="1"/>
            </p:cNvSpPr>
            <p:nvPr/>
          </p:nvSpPr>
          <p:spPr bwMode="auto">
            <a:xfrm>
              <a:off x="95408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2" name="Rectangle 174">
              <a:extLst>
                <a:ext uri="{FF2B5EF4-FFF2-40B4-BE49-F238E27FC236}">
                  <a16:creationId xmlns:a16="http://schemas.microsoft.com/office/drawing/2014/main" id="{887028F7-0784-2EB3-3295-5FBAAE2A70FD}"/>
                </a:ext>
              </a:extLst>
            </p:cNvPr>
            <p:cNvSpPr>
              <a:spLocks noChangeArrowheads="1"/>
            </p:cNvSpPr>
            <p:nvPr/>
          </p:nvSpPr>
          <p:spPr bwMode="auto">
            <a:xfrm>
              <a:off x="17272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3" name="Rectangle 175">
              <a:extLst>
                <a:ext uri="{FF2B5EF4-FFF2-40B4-BE49-F238E27FC236}">
                  <a16:creationId xmlns:a16="http://schemas.microsoft.com/office/drawing/2014/main" id="{4DA8A71B-FFA1-6789-E06A-ACD8D8EB4971}"/>
                </a:ext>
              </a:extLst>
            </p:cNvPr>
            <p:cNvSpPr>
              <a:spLocks noChangeArrowheads="1"/>
            </p:cNvSpPr>
            <p:nvPr/>
          </p:nvSpPr>
          <p:spPr bwMode="auto">
            <a:xfrm>
              <a:off x="25019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4" name="Rectangle 176">
              <a:extLst>
                <a:ext uri="{FF2B5EF4-FFF2-40B4-BE49-F238E27FC236}">
                  <a16:creationId xmlns:a16="http://schemas.microsoft.com/office/drawing/2014/main" id="{AB110DF9-B84E-4AA6-C47A-89D3CECE3C50}"/>
                </a:ext>
              </a:extLst>
            </p:cNvPr>
            <p:cNvSpPr>
              <a:spLocks noChangeArrowheads="1"/>
            </p:cNvSpPr>
            <p:nvPr/>
          </p:nvSpPr>
          <p:spPr bwMode="auto">
            <a:xfrm>
              <a:off x="32766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5" name="Rectangle 177">
              <a:extLst>
                <a:ext uri="{FF2B5EF4-FFF2-40B4-BE49-F238E27FC236}">
                  <a16:creationId xmlns:a16="http://schemas.microsoft.com/office/drawing/2014/main" id="{F2B48CAE-7FD8-E9D1-D23C-158B059FCCF5}"/>
                </a:ext>
              </a:extLst>
            </p:cNvPr>
            <p:cNvSpPr>
              <a:spLocks noChangeArrowheads="1"/>
            </p:cNvSpPr>
            <p:nvPr/>
          </p:nvSpPr>
          <p:spPr bwMode="auto">
            <a:xfrm>
              <a:off x="40497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6" name="Rectangle 178">
              <a:extLst>
                <a:ext uri="{FF2B5EF4-FFF2-40B4-BE49-F238E27FC236}">
                  <a16:creationId xmlns:a16="http://schemas.microsoft.com/office/drawing/2014/main" id="{FA2FDCC6-06BB-1B68-854C-A5993DD2AE73}"/>
                </a:ext>
              </a:extLst>
            </p:cNvPr>
            <p:cNvSpPr>
              <a:spLocks noChangeArrowheads="1"/>
            </p:cNvSpPr>
            <p:nvPr/>
          </p:nvSpPr>
          <p:spPr bwMode="auto">
            <a:xfrm>
              <a:off x="48244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7" name="Rectangle 179">
              <a:extLst>
                <a:ext uri="{FF2B5EF4-FFF2-40B4-BE49-F238E27FC236}">
                  <a16:creationId xmlns:a16="http://schemas.microsoft.com/office/drawing/2014/main" id="{0E8EC0B6-F1B6-3AF4-70B1-906279F41592}"/>
                </a:ext>
              </a:extLst>
            </p:cNvPr>
            <p:cNvSpPr>
              <a:spLocks noChangeArrowheads="1"/>
            </p:cNvSpPr>
            <p:nvPr/>
          </p:nvSpPr>
          <p:spPr bwMode="auto">
            <a:xfrm>
              <a:off x="55975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8" name="Rectangle 180">
              <a:extLst>
                <a:ext uri="{FF2B5EF4-FFF2-40B4-BE49-F238E27FC236}">
                  <a16:creationId xmlns:a16="http://schemas.microsoft.com/office/drawing/2014/main" id="{705FE21B-6D84-865A-2F01-E3AAC059F68B}"/>
                </a:ext>
              </a:extLst>
            </p:cNvPr>
            <p:cNvSpPr>
              <a:spLocks noChangeArrowheads="1"/>
            </p:cNvSpPr>
            <p:nvPr/>
          </p:nvSpPr>
          <p:spPr bwMode="auto">
            <a:xfrm>
              <a:off x="63722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9" name="Rectangle 181">
              <a:extLst>
                <a:ext uri="{FF2B5EF4-FFF2-40B4-BE49-F238E27FC236}">
                  <a16:creationId xmlns:a16="http://schemas.microsoft.com/office/drawing/2014/main" id="{EBEA4860-8D1D-812E-E342-F91B2A059BA9}"/>
                </a:ext>
              </a:extLst>
            </p:cNvPr>
            <p:cNvSpPr>
              <a:spLocks noChangeArrowheads="1"/>
            </p:cNvSpPr>
            <p:nvPr/>
          </p:nvSpPr>
          <p:spPr bwMode="auto">
            <a:xfrm>
              <a:off x="71469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0" name="Rectangle 182">
              <a:extLst>
                <a:ext uri="{FF2B5EF4-FFF2-40B4-BE49-F238E27FC236}">
                  <a16:creationId xmlns:a16="http://schemas.microsoft.com/office/drawing/2014/main" id="{E5733D6A-E3B7-AF10-B338-E823EB4CE941}"/>
                </a:ext>
              </a:extLst>
            </p:cNvPr>
            <p:cNvSpPr>
              <a:spLocks noChangeArrowheads="1"/>
            </p:cNvSpPr>
            <p:nvPr/>
          </p:nvSpPr>
          <p:spPr bwMode="auto">
            <a:xfrm>
              <a:off x="792003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1" name="Rectangle 183">
              <a:extLst>
                <a:ext uri="{FF2B5EF4-FFF2-40B4-BE49-F238E27FC236}">
                  <a16:creationId xmlns:a16="http://schemas.microsoft.com/office/drawing/2014/main" id="{423D2E1E-C0CE-976D-4943-82C627B3611D}"/>
                </a:ext>
              </a:extLst>
            </p:cNvPr>
            <p:cNvSpPr>
              <a:spLocks noChangeArrowheads="1"/>
            </p:cNvSpPr>
            <p:nvPr/>
          </p:nvSpPr>
          <p:spPr bwMode="auto">
            <a:xfrm>
              <a:off x="95408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2" name="Rectangle 184">
              <a:extLst>
                <a:ext uri="{FF2B5EF4-FFF2-40B4-BE49-F238E27FC236}">
                  <a16:creationId xmlns:a16="http://schemas.microsoft.com/office/drawing/2014/main" id="{6625EA84-E601-15A7-2EB8-5AE01976EEE4}"/>
                </a:ext>
              </a:extLst>
            </p:cNvPr>
            <p:cNvSpPr>
              <a:spLocks noChangeArrowheads="1"/>
            </p:cNvSpPr>
            <p:nvPr/>
          </p:nvSpPr>
          <p:spPr bwMode="auto">
            <a:xfrm>
              <a:off x="17272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3" name="Rectangle 185">
              <a:extLst>
                <a:ext uri="{FF2B5EF4-FFF2-40B4-BE49-F238E27FC236}">
                  <a16:creationId xmlns:a16="http://schemas.microsoft.com/office/drawing/2014/main" id="{D9D11562-9006-1F58-8F28-2378E57CC3FC}"/>
                </a:ext>
              </a:extLst>
            </p:cNvPr>
            <p:cNvSpPr>
              <a:spLocks noChangeArrowheads="1"/>
            </p:cNvSpPr>
            <p:nvPr/>
          </p:nvSpPr>
          <p:spPr bwMode="auto">
            <a:xfrm>
              <a:off x="25019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4" name="Rectangle 186">
              <a:extLst>
                <a:ext uri="{FF2B5EF4-FFF2-40B4-BE49-F238E27FC236}">
                  <a16:creationId xmlns:a16="http://schemas.microsoft.com/office/drawing/2014/main" id="{075F157F-F602-769E-504C-1DC890712D02}"/>
                </a:ext>
              </a:extLst>
            </p:cNvPr>
            <p:cNvSpPr>
              <a:spLocks noChangeArrowheads="1"/>
            </p:cNvSpPr>
            <p:nvPr/>
          </p:nvSpPr>
          <p:spPr bwMode="auto">
            <a:xfrm>
              <a:off x="32766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5" name="Rectangle 187">
              <a:extLst>
                <a:ext uri="{FF2B5EF4-FFF2-40B4-BE49-F238E27FC236}">
                  <a16:creationId xmlns:a16="http://schemas.microsoft.com/office/drawing/2014/main" id="{6E9C2AE1-0131-FDC5-4F94-2536E53A4430}"/>
                </a:ext>
              </a:extLst>
            </p:cNvPr>
            <p:cNvSpPr>
              <a:spLocks noChangeArrowheads="1"/>
            </p:cNvSpPr>
            <p:nvPr/>
          </p:nvSpPr>
          <p:spPr bwMode="auto">
            <a:xfrm>
              <a:off x="40497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6" name="Rectangle 188">
              <a:extLst>
                <a:ext uri="{FF2B5EF4-FFF2-40B4-BE49-F238E27FC236}">
                  <a16:creationId xmlns:a16="http://schemas.microsoft.com/office/drawing/2014/main" id="{831ABF32-2DB0-A898-757D-19CD69D5DFD6}"/>
                </a:ext>
              </a:extLst>
            </p:cNvPr>
            <p:cNvSpPr>
              <a:spLocks noChangeArrowheads="1"/>
            </p:cNvSpPr>
            <p:nvPr/>
          </p:nvSpPr>
          <p:spPr bwMode="auto">
            <a:xfrm>
              <a:off x="48244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7" name="Rectangle 189">
              <a:extLst>
                <a:ext uri="{FF2B5EF4-FFF2-40B4-BE49-F238E27FC236}">
                  <a16:creationId xmlns:a16="http://schemas.microsoft.com/office/drawing/2014/main" id="{EAF8EB6C-0D09-47DB-A504-5EE6288D8C51}"/>
                </a:ext>
              </a:extLst>
            </p:cNvPr>
            <p:cNvSpPr>
              <a:spLocks noChangeArrowheads="1"/>
            </p:cNvSpPr>
            <p:nvPr/>
          </p:nvSpPr>
          <p:spPr bwMode="auto">
            <a:xfrm>
              <a:off x="55975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8" name="Rectangle 190">
              <a:extLst>
                <a:ext uri="{FF2B5EF4-FFF2-40B4-BE49-F238E27FC236}">
                  <a16:creationId xmlns:a16="http://schemas.microsoft.com/office/drawing/2014/main" id="{5C542A95-76AD-8E6A-BB00-2153CAA04C18}"/>
                </a:ext>
              </a:extLst>
            </p:cNvPr>
            <p:cNvSpPr>
              <a:spLocks noChangeArrowheads="1"/>
            </p:cNvSpPr>
            <p:nvPr/>
          </p:nvSpPr>
          <p:spPr bwMode="auto">
            <a:xfrm>
              <a:off x="63722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9" name="Rectangle 191">
              <a:extLst>
                <a:ext uri="{FF2B5EF4-FFF2-40B4-BE49-F238E27FC236}">
                  <a16:creationId xmlns:a16="http://schemas.microsoft.com/office/drawing/2014/main" id="{9F66CA5D-AF28-61CF-EFCF-B1A80386F620}"/>
                </a:ext>
              </a:extLst>
            </p:cNvPr>
            <p:cNvSpPr>
              <a:spLocks noChangeArrowheads="1"/>
            </p:cNvSpPr>
            <p:nvPr/>
          </p:nvSpPr>
          <p:spPr bwMode="auto">
            <a:xfrm>
              <a:off x="71469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0" name="Rectangle 192">
              <a:extLst>
                <a:ext uri="{FF2B5EF4-FFF2-40B4-BE49-F238E27FC236}">
                  <a16:creationId xmlns:a16="http://schemas.microsoft.com/office/drawing/2014/main" id="{9FA4E356-1715-CAA3-7F06-002D15B73E7D}"/>
                </a:ext>
              </a:extLst>
            </p:cNvPr>
            <p:cNvSpPr>
              <a:spLocks noChangeArrowheads="1"/>
            </p:cNvSpPr>
            <p:nvPr/>
          </p:nvSpPr>
          <p:spPr bwMode="auto">
            <a:xfrm>
              <a:off x="792003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1" name="Rectangle 193">
              <a:extLst>
                <a:ext uri="{FF2B5EF4-FFF2-40B4-BE49-F238E27FC236}">
                  <a16:creationId xmlns:a16="http://schemas.microsoft.com/office/drawing/2014/main" id="{D274B844-7681-D212-6B32-3C076F306AE6}"/>
                </a:ext>
              </a:extLst>
            </p:cNvPr>
            <p:cNvSpPr>
              <a:spLocks noChangeArrowheads="1"/>
            </p:cNvSpPr>
            <p:nvPr/>
          </p:nvSpPr>
          <p:spPr bwMode="auto">
            <a:xfrm>
              <a:off x="95408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2" name="Rectangle 194">
              <a:extLst>
                <a:ext uri="{FF2B5EF4-FFF2-40B4-BE49-F238E27FC236}">
                  <a16:creationId xmlns:a16="http://schemas.microsoft.com/office/drawing/2014/main" id="{E9B88C25-2C04-8C32-1832-8665BC2A2EEB}"/>
                </a:ext>
              </a:extLst>
            </p:cNvPr>
            <p:cNvSpPr>
              <a:spLocks noChangeArrowheads="1"/>
            </p:cNvSpPr>
            <p:nvPr/>
          </p:nvSpPr>
          <p:spPr bwMode="auto">
            <a:xfrm>
              <a:off x="17272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3" name="Rectangle 195">
              <a:extLst>
                <a:ext uri="{FF2B5EF4-FFF2-40B4-BE49-F238E27FC236}">
                  <a16:creationId xmlns:a16="http://schemas.microsoft.com/office/drawing/2014/main" id="{B76EDDE0-CA7E-AA14-C18E-6972AA0B2327}"/>
                </a:ext>
              </a:extLst>
            </p:cNvPr>
            <p:cNvSpPr>
              <a:spLocks noChangeArrowheads="1"/>
            </p:cNvSpPr>
            <p:nvPr/>
          </p:nvSpPr>
          <p:spPr bwMode="auto">
            <a:xfrm>
              <a:off x="25019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4" name="Rectangle 196">
              <a:extLst>
                <a:ext uri="{FF2B5EF4-FFF2-40B4-BE49-F238E27FC236}">
                  <a16:creationId xmlns:a16="http://schemas.microsoft.com/office/drawing/2014/main" id="{83D1D87C-BDEE-81EE-E724-EC8BA37C6ECC}"/>
                </a:ext>
              </a:extLst>
            </p:cNvPr>
            <p:cNvSpPr>
              <a:spLocks noChangeArrowheads="1"/>
            </p:cNvSpPr>
            <p:nvPr/>
          </p:nvSpPr>
          <p:spPr bwMode="auto">
            <a:xfrm>
              <a:off x="32766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5" name="Rectangle 197">
              <a:extLst>
                <a:ext uri="{FF2B5EF4-FFF2-40B4-BE49-F238E27FC236}">
                  <a16:creationId xmlns:a16="http://schemas.microsoft.com/office/drawing/2014/main" id="{DBC8B4A1-A21D-6C2F-6202-1A5072E033EA}"/>
                </a:ext>
              </a:extLst>
            </p:cNvPr>
            <p:cNvSpPr>
              <a:spLocks noChangeArrowheads="1"/>
            </p:cNvSpPr>
            <p:nvPr/>
          </p:nvSpPr>
          <p:spPr bwMode="auto">
            <a:xfrm>
              <a:off x="40497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6" name="Rectangle 198">
              <a:extLst>
                <a:ext uri="{FF2B5EF4-FFF2-40B4-BE49-F238E27FC236}">
                  <a16:creationId xmlns:a16="http://schemas.microsoft.com/office/drawing/2014/main" id="{6CB668B4-E0E9-FC5E-F2FC-FB03B45A6F5E}"/>
                </a:ext>
              </a:extLst>
            </p:cNvPr>
            <p:cNvSpPr>
              <a:spLocks noChangeArrowheads="1"/>
            </p:cNvSpPr>
            <p:nvPr/>
          </p:nvSpPr>
          <p:spPr bwMode="auto">
            <a:xfrm>
              <a:off x="48244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7" name="Rectangle 199">
              <a:extLst>
                <a:ext uri="{FF2B5EF4-FFF2-40B4-BE49-F238E27FC236}">
                  <a16:creationId xmlns:a16="http://schemas.microsoft.com/office/drawing/2014/main" id="{BEEED069-2384-65F5-2AE6-5DF5C8E1943E}"/>
                </a:ext>
              </a:extLst>
            </p:cNvPr>
            <p:cNvSpPr>
              <a:spLocks noChangeArrowheads="1"/>
            </p:cNvSpPr>
            <p:nvPr/>
          </p:nvSpPr>
          <p:spPr bwMode="auto">
            <a:xfrm>
              <a:off x="55975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8" name="Rectangle 200">
              <a:extLst>
                <a:ext uri="{FF2B5EF4-FFF2-40B4-BE49-F238E27FC236}">
                  <a16:creationId xmlns:a16="http://schemas.microsoft.com/office/drawing/2014/main" id="{83366EC6-2126-740F-AC04-15BFCB4916F1}"/>
                </a:ext>
              </a:extLst>
            </p:cNvPr>
            <p:cNvSpPr>
              <a:spLocks noChangeArrowheads="1"/>
            </p:cNvSpPr>
            <p:nvPr/>
          </p:nvSpPr>
          <p:spPr bwMode="auto">
            <a:xfrm>
              <a:off x="63722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9" name="Rectangle 201">
              <a:extLst>
                <a:ext uri="{FF2B5EF4-FFF2-40B4-BE49-F238E27FC236}">
                  <a16:creationId xmlns:a16="http://schemas.microsoft.com/office/drawing/2014/main" id="{A6C0A093-BA41-D8AC-D996-E9F7ECF0C400}"/>
                </a:ext>
              </a:extLst>
            </p:cNvPr>
            <p:cNvSpPr>
              <a:spLocks noChangeArrowheads="1"/>
            </p:cNvSpPr>
            <p:nvPr/>
          </p:nvSpPr>
          <p:spPr bwMode="auto">
            <a:xfrm>
              <a:off x="71469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0" name="Rectangle 202">
              <a:extLst>
                <a:ext uri="{FF2B5EF4-FFF2-40B4-BE49-F238E27FC236}">
                  <a16:creationId xmlns:a16="http://schemas.microsoft.com/office/drawing/2014/main" id="{441C9718-B16E-38C4-8F12-7336136C8B05}"/>
                </a:ext>
              </a:extLst>
            </p:cNvPr>
            <p:cNvSpPr>
              <a:spLocks noChangeArrowheads="1"/>
            </p:cNvSpPr>
            <p:nvPr/>
          </p:nvSpPr>
          <p:spPr bwMode="auto">
            <a:xfrm>
              <a:off x="792003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1" name="Rectangle 203">
              <a:extLst>
                <a:ext uri="{FF2B5EF4-FFF2-40B4-BE49-F238E27FC236}">
                  <a16:creationId xmlns:a16="http://schemas.microsoft.com/office/drawing/2014/main" id="{C03033F4-15F1-1C48-8C3D-CCACA9ECAB32}"/>
                </a:ext>
              </a:extLst>
            </p:cNvPr>
            <p:cNvSpPr>
              <a:spLocks noChangeArrowheads="1"/>
            </p:cNvSpPr>
            <p:nvPr/>
          </p:nvSpPr>
          <p:spPr bwMode="auto">
            <a:xfrm>
              <a:off x="95408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2" name="Rectangle 204">
              <a:extLst>
                <a:ext uri="{FF2B5EF4-FFF2-40B4-BE49-F238E27FC236}">
                  <a16:creationId xmlns:a16="http://schemas.microsoft.com/office/drawing/2014/main" id="{A5452EBC-F45C-A146-B92A-1C319D8CF902}"/>
                </a:ext>
              </a:extLst>
            </p:cNvPr>
            <p:cNvSpPr>
              <a:spLocks noChangeArrowheads="1"/>
            </p:cNvSpPr>
            <p:nvPr/>
          </p:nvSpPr>
          <p:spPr bwMode="auto">
            <a:xfrm>
              <a:off x="17272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3" name="Rectangle 205">
              <a:extLst>
                <a:ext uri="{FF2B5EF4-FFF2-40B4-BE49-F238E27FC236}">
                  <a16:creationId xmlns:a16="http://schemas.microsoft.com/office/drawing/2014/main" id="{40AF5E8F-1D35-629E-2C01-12DC19DD3995}"/>
                </a:ext>
              </a:extLst>
            </p:cNvPr>
            <p:cNvSpPr>
              <a:spLocks noChangeArrowheads="1"/>
            </p:cNvSpPr>
            <p:nvPr/>
          </p:nvSpPr>
          <p:spPr bwMode="auto">
            <a:xfrm>
              <a:off x="25019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4" name="Rectangle 206">
              <a:extLst>
                <a:ext uri="{FF2B5EF4-FFF2-40B4-BE49-F238E27FC236}">
                  <a16:creationId xmlns:a16="http://schemas.microsoft.com/office/drawing/2014/main" id="{EF09333C-6572-494C-9BDA-869E8EFCED19}"/>
                </a:ext>
              </a:extLst>
            </p:cNvPr>
            <p:cNvSpPr>
              <a:spLocks noChangeArrowheads="1"/>
            </p:cNvSpPr>
            <p:nvPr/>
          </p:nvSpPr>
          <p:spPr bwMode="auto">
            <a:xfrm>
              <a:off x="32766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5" name="Rectangle 207">
              <a:extLst>
                <a:ext uri="{FF2B5EF4-FFF2-40B4-BE49-F238E27FC236}">
                  <a16:creationId xmlns:a16="http://schemas.microsoft.com/office/drawing/2014/main" id="{B8861ED5-D17E-F375-AAE7-53380684861F}"/>
                </a:ext>
              </a:extLst>
            </p:cNvPr>
            <p:cNvSpPr>
              <a:spLocks noChangeArrowheads="1"/>
            </p:cNvSpPr>
            <p:nvPr/>
          </p:nvSpPr>
          <p:spPr bwMode="auto">
            <a:xfrm>
              <a:off x="40497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6" name="Rectangle 208">
              <a:extLst>
                <a:ext uri="{FF2B5EF4-FFF2-40B4-BE49-F238E27FC236}">
                  <a16:creationId xmlns:a16="http://schemas.microsoft.com/office/drawing/2014/main" id="{1FD4A1B6-F660-C392-B887-DB939CB4E712}"/>
                </a:ext>
              </a:extLst>
            </p:cNvPr>
            <p:cNvSpPr>
              <a:spLocks noChangeArrowheads="1"/>
            </p:cNvSpPr>
            <p:nvPr/>
          </p:nvSpPr>
          <p:spPr bwMode="auto">
            <a:xfrm>
              <a:off x="48244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7" name="Rectangle 209">
              <a:extLst>
                <a:ext uri="{FF2B5EF4-FFF2-40B4-BE49-F238E27FC236}">
                  <a16:creationId xmlns:a16="http://schemas.microsoft.com/office/drawing/2014/main" id="{B8A62E9E-65BD-84E4-5BA0-07F87ABC8CB7}"/>
                </a:ext>
              </a:extLst>
            </p:cNvPr>
            <p:cNvSpPr>
              <a:spLocks noChangeArrowheads="1"/>
            </p:cNvSpPr>
            <p:nvPr/>
          </p:nvSpPr>
          <p:spPr bwMode="auto">
            <a:xfrm>
              <a:off x="55975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8" name="Rectangle 210">
              <a:extLst>
                <a:ext uri="{FF2B5EF4-FFF2-40B4-BE49-F238E27FC236}">
                  <a16:creationId xmlns:a16="http://schemas.microsoft.com/office/drawing/2014/main" id="{117620B1-09FF-C861-FE53-12F4205A4B05}"/>
                </a:ext>
              </a:extLst>
            </p:cNvPr>
            <p:cNvSpPr>
              <a:spLocks noChangeArrowheads="1"/>
            </p:cNvSpPr>
            <p:nvPr/>
          </p:nvSpPr>
          <p:spPr bwMode="auto">
            <a:xfrm>
              <a:off x="63722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9" name="Rectangle 211">
              <a:extLst>
                <a:ext uri="{FF2B5EF4-FFF2-40B4-BE49-F238E27FC236}">
                  <a16:creationId xmlns:a16="http://schemas.microsoft.com/office/drawing/2014/main" id="{EDB65FC2-214D-EDBF-9788-D36E44A73A47}"/>
                </a:ext>
              </a:extLst>
            </p:cNvPr>
            <p:cNvSpPr>
              <a:spLocks noChangeArrowheads="1"/>
            </p:cNvSpPr>
            <p:nvPr/>
          </p:nvSpPr>
          <p:spPr bwMode="auto">
            <a:xfrm>
              <a:off x="71469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0" name="Rectangle 212">
              <a:extLst>
                <a:ext uri="{FF2B5EF4-FFF2-40B4-BE49-F238E27FC236}">
                  <a16:creationId xmlns:a16="http://schemas.microsoft.com/office/drawing/2014/main" id="{9F98639F-3B32-87FC-E090-1F917B54B9A9}"/>
                </a:ext>
              </a:extLst>
            </p:cNvPr>
            <p:cNvSpPr>
              <a:spLocks noChangeArrowheads="1"/>
            </p:cNvSpPr>
            <p:nvPr/>
          </p:nvSpPr>
          <p:spPr bwMode="auto">
            <a:xfrm>
              <a:off x="792003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1" name="Rectangle 213">
              <a:extLst>
                <a:ext uri="{FF2B5EF4-FFF2-40B4-BE49-F238E27FC236}">
                  <a16:creationId xmlns:a16="http://schemas.microsoft.com/office/drawing/2014/main" id="{CCFC6AB8-C69D-9840-E645-7EBCC6E9463C}"/>
                </a:ext>
              </a:extLst>
            </p:cNvPr>
            <p:cNvSpPr>
              <a:spLocks noChangeArrowheads="1"/>
            </p:cNvSpPr>
            <p:nvPr/>
          </p:nvSpPr>
          <p:spPr bwMode="auto">
            <a:xfrm>
              <a:off x="95408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2" name="Rectangle 214">
              <a:extLst>
                <a:ext uri="{FF2B5EF4-FFF2-40B4-BE49-F238E27FC236}">
                  <a16:creationId xmlns:a16="http://schemas.microsoft.com/office/drawing/2014/main" id="{6584C27E-8B9E-53C8-04B4-479C9EF675CF}"/>
                </a:ext>
              </a:extLst>
            </p:cNvPr>
            <p:cNvSpPr>
              <a:spLocks noChangeArrowheads="1"/>
            </p:cNvSpPr>
            <p:nvPr/>
          </p:nvSpPr>
          <p:spPr bwMode="auto">
            <a:xfrm>
              <a:off x="17272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3" name="Rectangle 215">
              <a:extLst>
                <a:ext uri="{FF2B5EF4-FFF2-40B4-BE49-F238E27FC236}">
                  <a16:creationId xmlns:a16="http://schemas.microsoft.com/office/drawing/2014/main" id="{976AF59C-2215-6D1C-27BD-97A1BE8108A3}"/>
                </a:ext>
              </a:extLst>
            </p:cNvPr>
            <p:cNvSpPr>
              <a:spLocks noChangeArrowheads="1"/>
            </p:cNvSpPr>
            <p:nvPr/>
          </p:nvSpPr>
          <p:spPr bwMode="auto">
            <a:xfrm>
              <a:off x="25019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4" name="Rectangle 216">
              <a:extLst>
                <a:ext uri="{FF2B5EF4-FFF2-40B4-BE49-F238E27FC236}">
                  <a16:creationId xmlns:a16="http://schemas.microsoft.com/office/drawing/2014/main" id="{C0B830A8-4E85-377D-1DA1-D0461821A9FC}"/>
                </a:ext>
              </a:extLst>
            </p:cNvPr>
            <p:cNvSpPr>
              <a:spLocks noChangeArrowheads="1"/>
            </p:cNvSpPr>
            <p:nvPr/>
          </p:nvSpPr>
          <p:spPr bwMode="auto">
            <a:xfrm>
              <a:off x="32766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5" name="Rectangle 217">
              <a:extLst>
                <a:ext uri="{FF2B5EF4-FFF2-40B4-BE49-F238E27FC236}">
                  <a16:creationId xmlns:a16="http://schemas.microsoft.com/office/drawing/2014/main" id="{353E2D56-4529-7CD8-09EF-4BBBCCA62636}"/>
                </a:ext>
              </a:extLst>
            </p:cNvPr>
            <p:cNvSpPr>
              <a:spLocks noChangeArrowheads="1"/>
            </p:cNvSpPr>
            <p:nvPr/>
          </p:nvSpPr>
          <p:spPr bwMode="auto">
            <a:xfrm>
              <a:off x="40497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6" name="Rectangle 218">
              <a:extLst>
                <a:ext uri="{FF2B5EF4-FFF2-40B4-BE49-F238E27FC236}">
                  <a16:creationId xmlns:a16="http://schemas.microsoft.com/office/drawing/2014/main" id="{5A121766-29B4-6E1C-65A4-549254AB8B6F}"/>
                </a:ext>
              </a:extLst>
            </p:cNvPr>
            <p:cNvSpPr>
              <a:spLocks noChangeArrowheads="1"/>
            </p:cNvSpPr>
            <p:nvPr/>
          </p:nvSpPr>
          <p:spPr bwMode="auto">
            <a:xfrm>
              <a:off x="48244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7" name="Rectangle 219">
              <a:extLst>
                <a:ext uri="{FF2B5EF4-FFF2-40B4-BE49-F238E27FC236}">
                  <a16:creationId xmlns:a16="http://schemas.microsoft.com/office/drawing/2014/main" id="{7E20C65B-554A-76FB-1B54-B60C74F973E4}"/>
                </a:ext>
              </a:extLst>
            </p:cNvPr>
            <p:cNvSpPr>
              <a:spLocks noChangeArrowheads="1"/>
            </p:cNvSpPr>
            <p:nvPr/>
          </p:nvSpPr>
          <p:spPr bwMode="auto">
            <a:xfrm>
              <a:off x="55975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8" name="Rectangle 220">
              <a:extLst>
                <a:ext uri="{FF2B5EF4-FFF2-40B4-BE49-F238E27FC236}">
                  <a16:creationId xmlns:a16="http://schemas.microsoft.com/office/drawing/2014/main" id="{FEBECE94-6725-C57F-55E4-F298FD7D5B85}"/>
                </a:ext>
              </a:extLst>
            </p:cNvPr>
            <p:cNvSpPr>
              <a:spLocks noChangeArrowheads="1"/>
            </p:cNvSpPr>
            <p:nvPr/>
          </p:nvSpPr>
          <p:spPr bwMode="auto">
            <a:xfrm>
              <a:off x="63722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9" name="Rectangle 221">
              <a:extLst>
                <a:ext uri="{FF2B5EF4-FFF2-40B4-BE49-F238E27FC236}">
                  <a16:creationId xmlns:a16="http://schemas.microsoft.com/office/drawing/2014/main" id="{F4D887AB-D628-9150-B264-EB0D99D08A1E}"/>
                </a:ext>
              </a:extLst>
            </p:cNvPr>
            <p:cNvSpPr>
              <a:spLocks noChangeArrowheads="1"/>
            </p:cNvSpPr>
            <p:nvPr/>
          </p:nvSpPr>
          <p:spPr bwMode="auto">
            <a:xfrm>
              <a:off x="71469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0" name="Rectangle 222">
              <a:extLst>
                <a:ext uri="{FF2B5EF4-FFF2-40B4-BE49-F238E27FC236}">
                  <a16:creationId xmlns:a16="http://schemas.microsoft.com/office/drawing/2014/main" id="{1AAA9321-35EB-8CB8-0BEC-FA50EC92DD53}"/>
                </a:ext>
              </a:extLst>
            </p:cNvPr>
            <p:cNvSpPr>
              <a:spLocks noChangeArrowheads="1"/>
            </p:cNvSpPr>
            <p:nvPr/>
          </p:nvSpPr>
          <p:spPr bwMode="auto">
            <a:xfrm>
              <a:off x="792003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1" name="Rectangle 223">
              <a:extLst>
                <a:ext uri="{FF2B5EF4-FFF2-40B4-BE49-F238E27FC236}">
                  <a16:creationId xmlns:a16="http://schemas.microsoft.com/office/drawing/2014/main" id="{35EF7B0E-000E-B015-802D-D256C1C913F5}"/>
                </a:ext>
              </a:extLst>
            </p:cNvPr>
            <p:cNvSpPr>
              <a:spLocks noChangeArrowheads="1"/>
            </p:cNvSpPr>
            <p:nvPr/>
          </p:nvSpPr>
          <p:spPr bwMode="auto">
            <a:xfrm>
              <a:off x="95408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2" name="Rectangle 224">
              <a:extLst>
                <a:ext uri="{FF2B5EF4-FFF2-40B4-BE49-F238E27FC236}">
                  <a16:creationId xmlns:a16="http://schemas.microsoft.com/office/drawing/2014/main" id="{91E2913C-2C05-481A-33C4-D9541F3A7BD5}"/>
                </a:ext>
              </a:extLst>
            </p:cNvPr>
            <p:cNvSpPr>
              <a:spLocks noChangeArrowheads="1"/>
            </p:cNvSpPr>
            <p:nvPr/>
          </p:nvSpPr>
          <p:spPr bwMode="auto">
            <a:xfrm>
              <a:off x="17272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3" name="Rectangle 225">
              <a:extLst>
                <a:ext uri="{FF2B5EF4-FFF2-40B4-BE49-F238E27FC236}">
                  <a16:creationId xmlns:a16="http://schemas.microsoft.com/office/drawing/2014/main" id="{9623D86A-5BB8-7A0D-CB7F-5F54B2BC1DC6}"/>
                </a:ext>
              </a:extLst>
            </p:cNvPr>
            <p:cNvSpPr>
              <a:spLocks noChangeArrowheads="1"/>
            </p:cNvSpPr>
            <p:nvPr/>
          </p:nvSpPr>
          <p:spPr bwMode="auto">
            <a:xfrm>
              <a:off x="25019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4" name="Rectangle 226">
              <a:extLst>
                <a:ext uri="{FF2B5EF4-FFF2-40B4-BE49-F238E27FC236}">
                  <a16:creationId xmlns:a16="http://schemas.microsoft.com/office/drawing/2014/main" id="{2F492B18-636F-5DF0-8B2A-E39AD7A73BFB}"/>
                </a:ext>
              </a:extLst>
            </p:cNvPr>
            <p:cNvSpPr>
              <a:spLocks noChangeArrowheads="1"/>
            </p:cNvSpPr>
            <p:nvPr/>
          </p:nvSpPr>
          <p:spPr bwMode="auto">
            <a:xfrm>
              <a:off x="32766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5" name="Rectangle 227">
              <a:extLst>
                <a:ext uri="{FF2B5EF4-FFF2-40B4-BE49-F238E27FC236}">
                  <a16:creationId xmlns:a16="http://schemas.microsoft.com/office/drawing/2014/main" id="{B356C26E-85A4-C50C-7423-CB22F641CC55}"/>
                </a:ext>
              </a:extLst>
            </p:cNvPr>
            <p:cNvSpPr>
              <a:spLocks noChangeArrowheads="1"/>
            </p:cNvSpPr>
            <p:nvPr/>
          </p:nvSpPr>
          <p:spPr bwMode="auto">
            <a:xfrm>
              <a:off x="40497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6" name="Rectangle 228">
              <a:extLst>
                <a:ext uri="{FF2B5EF4-FFF2-40B4-BE49-F238E27FC236}">
                  <a16:creationId xmlns:a16="http://schemas.microsoft.com/office/drawing/2014/main" id="{3745426B-5B0F-5019-78BF-72D940C65A5E}"/>
                </a:ext>
              </a:extLst>
            </p:cNvPr>
            <p:cNvSpPr>
              <a:spLocks noChangeArrowheads="1"/>
            </p:cNvSpPr>
            <p:nvPr/>
          </p:nvSpPr>
          <p:spPr bwMode="auto">
            <a:xfrm>
              <a:off x="48244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7" name="Rectangle 229">
              <a:extLst>
                <a:ext uri="{FF2B5EF4-FFF2-40B4-BE49-F238E27FC236}">
                  <a16:creationId xmlns:a16="http://schemas.microsoft.com/office/drawing/2014/main" id="{C5408757-96BE-6584-DAB1-AABFA400B5D1}"/>
                </a:ext>
              </a:extLst>
            </p:cNvPr>
            <p:cNvSpPr>
              <a:spLocks noChangeArrowheads="1"/>
            </p:cNvSpPr>
            <p:nvPr/>
          </p:nvSpPr>
          <p:spPr bwMode="auto">
            <a:xfrm>
              <a:off x="55975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649</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8" name="Rectangle 230">
              <a:extLst>
                <a:ext uri="{FF2B5EF4-FFF2-40B4-BE49-F238E27FC236}">
                  <a16:creationId xmlns:a16="http://schemas.microsoft.com/office/drawing/2014/main" id="{81A9612A-39B8-33B4-1422-1C5C35D41BCD}"/>
                </a:ext>
              </a:extLst>
            </p:cNvPr>
            <p:cNvSpPr>
              <a:spLocks noChangeArrowheads="1"/>
            </p:cNvSpPr>
            <p:nvPr/>
          </p:nvSpPr>
          <p:spPr bwMode="auto">
            <a:xfrm>
              <a:off x="63722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9" name="Rectangle 231">
              <a:extLst>
                <a:ext uri="{FF2B5EF4-FFF2-40B4-BE49-F238E27FC236}">
                  <a16:creationId xmlns:a16="http://schemas.microsoft.com/office/drawing/2014/main" id="{A02DA52B-817B-D60C-D6FB-B78D32DD096E}"/>
                </a:ext>
              </a:extLst>
            </p:cNvPr>
            <p:cNvSpPr>
              <a:spLocks noChangeArrowheads="1"/>
            </p:cNvSpPr>
            <p:nvPr/>
          </p:nvSpPr>
          <p:spPr bwMode="auto">
            <a:xfrm>
              <a:off x="71469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0" name="Rectangle 232">
              <a:extLst>
                <a:ext uri="{FF2B5EF4-FFF2-40B4-BE49-F238E27FC236}">
                  <a16:creationId xmlns:a16="http://schemas.microsoft.com/office/drawing/2014/main" id="{D6134409-B203-A8A8-FEBA-481554FB470F}"/>
                </a:ext>
              </a:extLst>
            </p:cNvPr>
            <p:cNvSpPr>
              <a:spLocks noChangeArrowheads="1"/>
            </p:cNvSpPr>
            <p:nvPr/>
          </p:nvSpPr>
          <p:spPr bwMode="auto">
            <a:xfrm>
              <a:off x="792003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1" name="Rectangle 233">
              <a:extLst>
                <a:ext uri="{FF2B5EF4-FFF2-40B4-BE49-F238E27FC236}">
                  <a16:creationId xmlns:a16="http://schemas.microsoft.com/office/drawing/2014/main" id="{371F509F-F43F-B54E-1EBA-DA9A86287D00}"/>
                </a:ext>
              </a:extLst>
            </p:cNvPr>
            <p:cNvSpPr>
              <a:spLocks noChangeArrowheads="1"/>
            </p:cNvSpPr>
            <p:nvPr/>
          </p:nvSpPr>
          <p:spPr bwMode="auto">
            <a:xfrm>
              <a:off x="95408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2" name="Rectangle 234">
              <a:extLst>
                <a:ext uri="{FF2B5EF4-FFF2-40B4-BE49-F238E27FC236}">
                  <a16:creationId xmlns:a16="http://schemas.microsoft.com/office/drawing/2014/main" id="{20241F25-1C1F-7520-D1E3-E840CD78D658}"/>
                </a:ext>
              </a:extLst>
            </p:cNvPr>
            <p:cNvSpPr>
              <a:spLocks noChangeArrowheads="1"/>
            </p:cNvSpPr>
            <p:nvPr/>
          </p:nvSpPr>
          <p:spPr bwMode="auto">
            <a:xfrm>
              <a:off x="17272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3" name="Rectangle 235">
              <a:extLst>
                <a:ext uri="{FF2B5EF4-FFF2-40B4-BE49-F238E27FC236}">
                  <a16:creationId xmlns:a16="http://schemas.microsoft.com/office/drawing/2014/main" id="{CB67E405-B290-A669-0697-F55D1553DBD4}"/>
                </a:ext>
              </a:extLst>
            </p:cNvPr>
            <p:cNvSpPr>
              <a:spLocks noChangeArrowheads="1"/>
            </p:cNvSpPr>
            <p:nvPr/>
          </p:nvSpPr>
          <p:spPr bwMode="auto">
            <a:xfrm>
              <a:off x="25019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4" name="Rectangle 236">
              <a:extLst>
                <a:ext uri="{FF2B5EF4-FFF2-40B4-BE49-F238E27FC236}">
                  <a16:creationId xmlns:a16="http://schemas.microsoft.com/office/drawing/2014/main" id="{7B24CD3A-ED7E-A561-E3AE-0C6EB0CCE5A0}"/>
                </a:ext>
              </a:extLst>
            </p:cNvPr>
            <p:cNvSpPr>
              <a:spLocks noChangeArrowheads="1"/>
            </p:cNvSpPr>
            <p:nvPr/>
          </p:nvSpPr>
          <p:spPr bwMode="auto">
            <a:xfrm>
              <a:off x="32766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5" name="Rectangle 237">
              <a:extLst>
                <a:ext uri="{FF2B5EF4-FFF2-40B4-BE49-F238E27FC236}">
                  <a16:creationId xmlns:a16="http://schemas.microsoft.com/office/drawing/2014/main" id="{7A737CF4-A750-9087-67A1-5984134B739F}"/>
                </a:ext>
              </a:extLst>
            </p:cNvPr>
            <p:cNvSpPr>
              <a:spLocks noChangeArrowheads="1"/>
            </p:cNvSpPr>
            <p:nvPr/>
          </p:nvSpPr>
          <p:spPr bwMode="auto">
            <a:xfrm>
              <a:off x="40497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6" name="Rectangle 238">
              <a:extLst>
                <a:ext uri="{FF2B5EF4-FFF2-40B4-BE49-F238E27FC236}">
                  <a16:creationId xmlns:a16="http://schemas.microsoft.com/office/drawing/2014/main" id="{E2966A07-9666-2A66-D5B5-5C1B514DFB2C}"/>
                </a:ext>
              </a:extLst>
            </p:cNvPr>
            <p:cNvSpPr>
              <a:spLocks noChangeArrowheads="1"/>
            </p:cNvSpPr>
            <p:nvPr/>
          </p:nvSpPr>
          <p:spPr bwMode="auto">
            <a:xfrm>
              <a:off x="48244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7" name="Rectangle 239">
              <a:extLst>
                <a:ext uri="{FF2B5EF4-FFF2-40B4-BE49-F238E27FC236}">
                  <a16:creationId xmlns:a16="http://schemas.microsoft.com/office/drawing/2014/main" id="{174DFC34-6C92-B271-F2F6-0704DDB4D941}"/>
                </a:ext>
              </a:extLst>
            </p:cNvPr>
            <p:cNvSpPr>
              <a:spLocks noChangeArrowheads="1"/>
            </p:cNvSpPr>
            <p:nvPr/>
          </p:nvSpPr>
          <p:spPr bwMode="auto">
            <a:xfrm>
              <a:off x="55975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8" name="Rectangle 240">
              <a:extLst>
                <a:ext uri="{FF2B5EF4-FFF2-40B4-BE49-F238E27FC236}">
                  <a16:creationId xmlns:a16="http://schemas.microsoft.com/office/drawing/2014/main" id="{80810611-A3CE-BF3F-B7F0-B2A185802C41}"/>
                </a:ext>
              </a:extLst>
            </p:cNvPr>
            <p:cNvSpPr>
              <a:spLocks noChangeArrowheads="1"/>
            </p:cNvSpPr>
            <p:nvPr/>
          </p:nvSpPr>
          <p:spPr bwMode="auto">
            <a:xfrm>
              <a:off x="63722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9" name="Rectangle 241">
              <a:extLst>
                <a:ext uri="{FF2B5EF4-FFF2-40B4-BE49-F238E27FC236}">
                  <a16:creationId xmlns:a16="http://schemas.microsoft.com/office/drawing/2014/main" id="{2280245F-4194-5FE1-A7C6-70F68F99BC88}"/>
                </a:ext>
              </a:extLst>
            </p:cNvPr>
            <p:cNvSpPr>
              <a:spLocks noChangeArrowheads="1"/>
            </p:cNvSpPr>
            <p:nvPr/>
          </p:nvSpPr>
          <p:spPr bwMode="auto">
            <a:xfrm>
              <a:off x="71469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0" name="Rectangle 242">
              <a:extLst>
                <a:ext uri="{FF2B5EF4-FFF2-40B4-BE49-F238E27FC236}">
                  <a16:creationId xmlns:a16="http://schemas.microsoft.com/office/drawing/2014/main" id="{0B1A8CB0-31FD-680C-0E87-A865699BC6A4}"/>
                </a:ext>
              </a:extLst>
            </p:cNvPr>
            <p:cNvSpPr>
              <a:spLocks noChangeArrowheads="1"/>
            </p:cNvSpPr>
            <p:nvPr/>
          </p:nvSpPr>
          <p:spPr bwMode="auto">
            <a:xfrm>
              <a:off x="792003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1" name="Line 243">
              <a:extLst>
                <a:ext uri="{FF2B5EF4-FFF2-40B4-BE49-F238E27FC236}">
                  <a16:creationId xmlns:a16="http://schemas.microsoft.com/office/drawing/2014/main" id="{01257CFE-9E11-0B86-715C-EB36FAA1A40D}"/>
                </a:ext>
              </a:extLst>
            </p:cNvPr>
            <p:cNvSpPr>
              <a:spLocks noChangeShapeType="1"/>
            </p:cNvSpPr>
            <p:nvPr/>
          </p:nvSpPr>
          <p:spPr bwMode="auto">
            <a:xfrm>
              <a:off x="760413" y="256958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244">
              <a:extLst>
                <a:ext uri="{FF2B5EF4-FFF2-40B4-BE49-F238E27FC236}">
                  <a16:creationId xmlns:a16="http://schemas.microsoft.com/office/drawing/2014/main" id="{FB07FA4F-E539-476E-04E4-D8A16D2CE892}"/>
                </a:ext>
              </a:extLst>
            </p:cNvPr>
            <p:cNvSpPr>
              <a:spLocks noChangeArrowheads="1"/>
            </p:cNvSpPr>
            <p:nvPr/>
          </p:nvSpPr>
          <p:spPr bwMode="auto">
            <a:xfrm>
              <a:off x="760413" y="256958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Line 245">
              <a:extLst>
                <a:ext uri="{FF2B5EF4-FFF2-40B4-BE49-F238E27FC236}">
                  <a16:creationId xmlns:a16="http://schemas.microsoft.com/office/drawing/2014/main" id="{5DD54911-BF6D-AF5B-CE02-A4E66434028B}"/>
                </a:ext>
              </a:extLst>
            </p:cNvPr>
            <p:cNvSpPr>
              <a:spLocks noChangeShapeType="1"/>
            </p:cNvSpPr>
            <p:nvPr/>
          </p:nvSpPr>
          <p:spPr bwMode="auto">
            <a:xfrm>
              <a:off x="760413" y="29236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Rectangle 246">
              <a:extLst>
                <a:ext uri="{FF2B5EF4-FFF2-40B4-BE49-F238E27FC236}">
                  <a16:creationId xmlns:a16="http://schemas.microsoft.com/office/drawing/2014/main" id="{F7B7B2D9-3796-44FF-E538-1A98128F814B}"/>
                </a:ext>
              </a:extLst>
            </p:cNvPr>
            <p:cNvSpPr>
              <a:spLocks noChangeArrowheads="1"/>
            </p:cNvSpPr>
            <p:nvPr/>
          </p:nvSpPr>
          <p:spPr bwMode="auto">
            <a:xfrm>
              <a:off x="760413" y="2923601"/>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Line 247">
              <a:extLst>
                <a:ext uri="{FF2B5EF4-FFF2-40B4-BE49-F238E27FC236}">
                  <a16:creationId xmlns:a16="http://schemas.microsoft.com/office/drawing/2014/main" id="{7288BFAF-38EA-FAC6-8FAA-69838DF2F0B4}"/>
                </a:ext>
              </a:extLst>
            </p:cNvPr>
            <p:cNvSpPr>
              <a:spLocks noChangeShapeType="1"/>
            </p:cNvSpPr>
            <p:nvPr/>
          </p:nvSpPr>
          <p:spPr bwMode="auto">
            <a:xfrm>
              <a:off x="760413" y="32792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Rectangle 248">
              <a:extLst>
                <a:ext uri="{FF2B5EF4-FFF2-40B4-BE49-F238E27FC236}">
                  <a16:creationId xmlns:a16="http://schemas.microsoft.com/office/drawing/2014/main" id="{B4BF6230-A7C8-C74E-A385-A006157404A7}"/>
                </a:ext>
              </a:extLst>
            </p:cNvPr>
            <p:cNvSpPr>
              <a:spLocks noChangeArrowheads="1"/>
            </p:cNvSpPr>
            <p:nvPr/>
          </p:nvSpPr>
          <p:spPr bwMode="auto">
            <a:xfrm>
              <a:off x="760413" y="3279201"/>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Line 249">
              <a:extLst>
                <a:ext uri="{FF2B5EF4-FFF2-40B4-BE49-F238E27FC236}">
                  <a16:creationId xmlns:a16="http://schemas.microsoft.com/office/drawing/2014/main" id="{BBB356AE-0771-AC69-30EE-1A603B74E568}"/>
                </a:ext>
              </a:extLst>
            </p:cNvPr>
            <p:cNvSpPr>
              <a:spLocks noChangeShapeType="1"/>
            </p:cNvSpPr>
            <p:nvPr/>
          </p:nvSpPr>
          <p:spPr bwMode="auto">
            <a:xfrm>
              <a:off x="760413" y="3633213"/>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Rectangle 250">
              <a:extLst>
                <a:ext uri="{FF2B5EF4-FFF2-40B4-BE49-F238E27FC236}">
                  <a16:creationId xmlns:a16="http://schemas.microsoft.com/office/drawing/2014/main" id="{5275ADCD-F26F-1C5B-E12C-5B57B649AEB7}"/>
                </a:ext>
              </a:extLst>
            </p:cNvPr>
            <p:cNvSpPr>
              <a:spLocks noChangeArrowheads="1"/>
            </p:cNvSpPr>
            <p:nvPr/>
          </p:nvSpPr>
          <p:spPr bwMode="auto">
            <a:xfrm>
              <a:off x="760413" y="3633213"/>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Line 251">
              <a:extLst>
                <a:ext uri="{FF2B5EF4-FFF2-40B4-BE49-F238E27FC236}">
                  <a16:creationId xmlns:a16="http://schemas.microsoft.com/office/drawing/2014/main" id="{2DCFF2A7-ECF5-7E15-59BB-A1680E0D2866}"/>
                </a:ext>
              </a:extLst>
            </p:cNvPr>
            <p:cNvSpPr>
              <a:spLocks noChangeShapeType="1"/>
            </p:cNvSpPr>
            <p:nvPr/>
          </p:nvSpPr>
          <p:spPr bwMode="auto">
            <a:xfrm>
              <a:off x="760413" y="39872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Rectangle 252">
              <a:extLst>
                <a:ext uri="{FF2B5EF4-FFF2-40B4-BE49-F238E27FC236}">
                  <a16:creationId xmlns:a16="http://schemas.microsoft.com/office/drawing/2014/main" id="{02120BF6-4B9F-4CCF-E5AA-38718F01A21D}"/>
                </a:ext>
              </a:extLst>
            </p:cNvPr>
            <p:cNvSpPr>
              <a:spLocks noChangeArrowheads="1"/>
            </p:cNvSpPr>
            <p:nvPr/>
          </p:nvSpPr>
          <p:spPr bwMode="auto">
            <a:xfrm>
              <a:off x="760413" y="3987226"/>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Line 253">
              <a:extLst>
                <a:ext uri="{FF2B5EF4-FFF2-40B4-BE49-F238E27FC236}">
                  <a16:creationId xmlns:a16="http://schemas.microsoft.com/office/drawing/2014/main" id="{31D7CDEE-76FC-CF59-90EB-FE37011DF9A3}"/>
                </a:ext>
              </a:extLst>
            </p:cNvPr>
            <p:cNvSpPr>
              <a:spLocks noChangeShapeType="1"/>
            </p:cNvSpPr>
            <p:nvPr/>
          </p:nvSpPr>
          <p:spPr bwMode="auto">
            <a:xfrm>
              <a:off x="760413" y="43428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Rectangle 254">
              <a:extLst>
                <a:ext uri="{FF2B5EF4-FFF2-40B4-BE49-F238E27FC236}">
                  <a16:creationId xmlns:a16="http://schemas.microsoft.com/office/drawing/2014/main" id="{2828599E-AAD6-DF9E-E5CE-C26E8229CCFB}"/>
                </a:ext>
              </a:extLst>
            </p:cNvPr>
            <p:cNvSpPr>
              <a:spLocks noChangeArrowheads="1"/>
            </p:cNvSpPr>
            <p:nvPr/>
          </p:nvSpPr>
          <p:spPr bwMode="auto">
            <a:xfrm>
              <a:off x="760413" y="4342826"/>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Line 255">
              <a:extLst>
                <a:ext uri="{FF2B5EF4-FFF2-40B4-BE49-F238E27FC236}">
                  <a16:creationId xmlns:a16="http://schemas.microsoft.com/office/drawing/2014/main" id="{C7AB0F73-80DF-3C2E-2D39-7090256F55C3}"/>
                </a:ext>
              </a:extLst>
            </p:cNvPr>
            <p:cNvSpPr>
              <a:spLocks noChangeShapeType="1"/>
            </p:cNvSpPr>
            <p:nvPr/>
          </p:nvSpPr>
          <p:spPr bwMode="auto">
            <a:xfrm>
              <a:off x="760413" y="46968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Rectangle 256">
              <a:extLst>
                <a:ext uri="{FF2B5EF4-FFF2-40B4-BE49-F238E27FC236}">
                  <a16:creationId xmlns:a16="http://schemas.microsoft.com/office/drawing/2014/main" id="{1DAFCDD2-1BDC-BD23-17F5-A55CAFA8F4DA}"/>
                </a:ext>
              </a:extLst>
            </p:cNvPr>
            <p:cNvSpPr>
              <a:spLocks noChangeArrowheads="1"/>
            </p:cNvSpPr>
            <p:nvPr/>
          </p:nvSpPr>
          <p:spPr bwMode="auto">
            <a:xfrm>
              <a:off x="760413" y="4696838"/>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Line 257">
              <a:extLst>
                <a:ext uri="{FF2B5EF4-FFF2-40B4-BE49-F238E27FC236}">
                  <a16:creationId xmlns:a16="http://schemas.microsoft.com/office/drawing/2014/main" id="{FA271DFF-01A5-8A1A-C4FA-A1984D30839C}"/>
                </a:ext>
              </a:extLst>
            </p:cNvPr>
            <p:cNvSpPr>
              <a:spLocks noChangeShapeType="1"/>
            </p:cNvSpPr>
            <p:nvPr/>
          </p:nvSpPr>
          <p:spPr bwMode="auto">
            <a:xfrm>
              <a:off x="760413" y="50524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58">
              <a:extLst>
                <a:ext uri="{FF2B5EF4-FFF2-40B4-BE49-F238E27FC236}">
                  <a16:creationId xmlns:a16="http://schemas.microsoft.com/office/drawing/2014/main" id="{EFC05544-AD57-80DE-1C38-F8FDA1BA82C5}"/>
                </a:ext>
              </a:extLst>
            </p:cNvPr>
            <p:cNvSpPr>
              <a:spLocks noChangeArrowheads="1"/>
            </p:cNvSpPr>
            <p:nvPr/>
          </p:nvSpPr>
          <p:spPr bwMode="auto">
            <a:xfrm>
              <a:off x="760413" y="505243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Line 259">
              <a:extLst>
                <a:ext uri="{FF2B5EF4-FFF2-40B4-BE49-F238E27FC236}">
                  <a16:creationId xmlns:a16="http://schemas.microsoft.com/office/drawing/2014/main" id="{92E3C13B-D571-A31C-629B-2D17CA8DFFB7}"/>
                </a:ext>
              </a:extLst>
            </p:cNvPr>
            <p:cNvSpPr>
              <a:spLocks noChangeShapeType="1"/>
            </p:cNvSpPr>
            <p:nvPr/>
          </p:nvSpPr>
          <p:spPr bwMode="auto">
            <a:xfrm>
              <a:off x="7604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60">
              <a:extLst>
                <a:ext uri="{FF2B5EF4-FFF2-40B4-BE49-F238E27FC236}">
                  <a16:creationId xmlns:a16="http://schemas.microsoft.com/office/drawing/2014/main" id="{A177AF70-150B-F9F9-8B7C-06C249FACDA3}"/>
                </a:ext>
              </a:extLst>
            </p:cNvPr>
            <p:cNvSpPr>
              <a:spLocks noChangeArrowheads="1"/>
            </p:cNvSpPr>
            <p:nvPr/>
          </p:nvSpPr>
          <p:spPr bwMode="auto">
            <a:xfrm>
              <a:off x="7604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Line 261">
              <a:extLst>
                <a:ext uri="{FF2B5EF4-FFF2-40B4-BE49-F238E27FC236}">
                  <a16:creationId xmlns:a16="http://schemas.microsoft.com/office/drawing/2014/main" id="{C098F88C-3125-490F-C951-391ED4372646}"/>
                </a:ext>
              </a:extLst>
            </p:cNvPr>
            <p:cNvSpPr>
              <a:spLocks noChangeShapeType="1"/>
            </p:cNvSpPr>
            <p:nvPr/>
          </p:nvSpPr>
          <p:spPr bwMode="auto">
            <a:xfrm>
              <a:off x="15351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62">
              <a:extLst>
                <a:ext uri="{FF2B5EF4-FFF2-40B4-BE49-F238E27FC236}">
                  <a16:creationId xmlns:a16="http://schemas.microsoft.com/office/drawing/2014/main" id="{5C116558-B17A-BA5E-EC82-851D27F83D5C}"/>
                </a:ext>
              </a:extLst>
            </p:cNvPr>
            <p:cNvSpPr>
              <a:spLocks noChangeArrowheads="1"/>
            </p:cNvSpPr>
            <p:nvPr/>
          </p:nvSpPr>
          <p:spPr bwMode="auto">
            <a:xfrm>
              <a:off x="15351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Line 263">
              <a:extLst>
                <a:ext uri="{FF2B5EF4-FFF2-40B4-BE49-F238E27FC236}">
                  <a16:creationId xmlns:a16="http://schemas.microsoft.com/office/drawing/2014/main" id="{19005F5F-0153-3C97-F931-34A6DFC8C9DD}"/>
                </a:ext>
              </a:extLst>
            </p:cNvPr>
            <p:cNvSpPr>
              <a:spLocks noChangeShapeType="1"/>
            </p:cNvSpPr>
            <p:nvPr/>
          </p:nvSpPr>
          <p:spPr bwMode="auto">
            <a:xfrm>
              <a:off x="23082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64">
              <a:extLst>
                <a:ext uri="{FF2B5EF4-FFF2-40B4-BE49-F238E27FC236}">
                  <a16:creationId xmlns:a16="http://schemas.microsoft.com/office/drawing/2014/main" id="{0A064511-7881-3C71-5E1D-5D646FEF8A57}"/>
                </a:ext>
              </a:extLst>
            </p:cNvPr>
            <p:cNvSpPr>
              <a:spLocks noChangeArrowheads="1"/>
            </p:cNvSpPr>
            <p:nvPr/>
          </p:nvSpPr>
          <p:spPr bwMode="auto">
            <a:xfrm>
              <a:off x="23082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Line 265">
              <a:extLst>
                <a:ext uri="{FF2B5EF4-FFF2-40B4-BE49-F238E27FC236}">
                  <a16:creationId xmlns:a16="http://schemas.microsoft.com/office/drawing/2014/main" id="{6273EA69-D34D-A265-8912-52AF1145CF29}"/>
                </a:ext>
              </a:extLst>
            </p:cNvPr>
            <p:cNvSpPr>
              <a:spLocks noChangeShapeType="1"/>
            </p:cNvSpPr>
            <p:nvPr/>
          </p:nvSpPr>
          <p:spPr bwMode="auto">
            <a:xfrm>
              <a:off x="30829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66">
              <a:extLst>
                <a:ext uri="{FF2B5EF4-FFF2-40B4-BE49-F238E27FC236}">
                  <a16:creationId xmlns:a16="http://schemas.microsoft.com/office/drawing/2014/main" id="{1A76AEA3-85F7-203E-A3B6-CCB153F70E7E}"/>
                </a:ext>
              </a:extLst>
            </p:cNvPr>
            <p:cNvSpPr>
              <a:spLocks noChangeArrowheads="1"/>
            </p:cNvSpPr>
            <p:nvPr/>
          </p:nvSpPr>
          <p:spPr bwMode="auto">
            <a:xfrm>
              <a:off x="30829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Line 267">
              <a:extLst>
                <a:ext uri="{FF2B5EF4-FFF2-40B4-BE49-F238E27FC236}">
                  <a16:creationId xmlns:a16="http://schemas.microsoft.com/office/drawing/2014/main" id="{595C663E-52F1-DEC0-6E91-D5AB64084FDD}"/>
                </a:ext>
              </a:extLst>
            </p:cNvPr>
            <p:cNvSpPr>
              <a:spLocks noChangeShapeType="1"/>
            </p:cNvSpPr>
            <p:nvPr/>
          </p:nvSpPr>
          <p:spPr bwMode="auto">
            <a:xfrm>
              <a:off x="38560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68">
              <a:extLst>
                <a:ext uri="{FF2B5EF4-FFF2-40B4-BE49-F238E27FC236}">
                  <a16:creationId xmlns:a16="http://schemas.microsoft.com/office/drawing/2014/main" id="{35AA5D43-02F6-7EC9-9FE0-371664114DA5}"/>
                </a:ext>
              </a:extLst>
            </p:cNvPr>
            <p:cNvSpPr>
              <a:spLocks noChangeArrowheads="1"/>
            </p:cNvSpPr>
            <p:nvPr/>
          </p:nvSpPr>
          <p:spPr bwMode="auto">
            <a:xfrm>
              <a:off x="3856038"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Line 269">
              <a:extLst>
                <a:ext uri="{FF2B5EF4-FFF2-40B4-BE49-F238E27FC236}">
                  <a16:creationId xmlns:a16="http://schemas.microsoft.com/office/drawing/2014/main" id="{A1248927-F9A6-34A0-B03F-5D37CBF394CF}"/>
                </a:ext>
              </a:extLst>
            </p:cNvPr>
            <p:cNvSpPr>
              <a:spLocks noChangeShapeType="1"/>
            </p:cNvSpPr>
            <p:nvPr/>
          </p:nvSpPr>
          <p:spPr bwMode="auto">
            <a:xfrm>
              <a:off x="46307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Rectangle 270">
              <a:extLst>
                <a:ext uri="{FF2B5EF4-FFF2-40B4-BE49-F238E27FC236}">
                  <a16:creationId xmlns:a16="http://schemas.microsoft.com/office/drawing/2014/main" id="{933D97F1-E978-46C1-11BC-7B39D52CC501}"/>
                </a:ext>
              </a:extLst>
            </p:cNvPr>
            <p:cNvSpPr>
              <a:spLocks noChangeArrowheads="1"/>
            </p:cNvSpPr>
            <p:nvPr/>
          </p:nvSpPr>
          <p:spPr bwMode="auto">
            <a:xfrm>
              <a:off x="4630738"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Line 271">
              <a:extLst>
                <a:ext uri="{FF2B5EF4-FFF2-40B4-BE49-F238E27FC236}">
                  <a16:creationId xmlns:a16="http://schemas.microsoft.com/office/drawing/2014/main" id="{594E127C-1269-401A-457C-06D36745EDC5}"/>
                </a:ext>
              </a:extLst>
            </p:cNvPr>
            <p:cNvSpPr>
              <a:spLocks noChangeShapeType="1"/>
            </p:cNvSpPr>
            <p:nvPr/>
          </p:nvSpPr>
          <p:spPr bwMode="auto">
            <a:xfrm>
              <a:off x="54038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Rectangle 272">
              <a:extLst>
                <a:ext uri="{FF2B5EF4-FFF2-40B4-BE49-F238E27FC236}">
                  <a16:creationId xmlns:a16="http://schemas.microsoft.com/office/drawing/2014/main" id="{610C30A8-8C21-966E-6F66-2E881A1451ED}"/>
                </a:ext>
              </a:extLst>
            </p:cNvPr>
            <p:cNvSpPr>
              <a:spLocks noChangeArrowheads="1"/>
            </p:cNvSpPr>
            <p:nvPr/>
          </p:nvSpPr>
          <p:spPr bwMode="auto">
            <a:xfrm>
              <a:off x="5403851"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Line 273">
              <a:extLst>
                <a:ext uri="{FF2B5EF4-FFF2-40B4-BE49-F238E27FC236}">
                  <a16:creationId xmlns:a16="http://schemas.microsoft.com/office/drawing/2014/main" id="{0BB75DBD-7759-2FA3-20A6-AC439921DF90}"/>
                </a:ext>
              </a:extLst>
            </p:cNvPr>
            <p:cNvSpPr>
              <a:spLocks noChangeShapeType="1"/>
            </p:cNvSpPr>
            <p:nvPr/>
          </p:nvSpPr>
          <p:spPr bwMode="auto">
            <a:xfrm>
              <a:off x="61785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Rectangle 274">
              <a:extLst>
                <a:ext uri="{FF2B5EF4-FFF2-40B4-BE49-F238E27FC236}">
                  <a16:creationId xmlns:a16="http://schemas.microsoft.com/office/drawing/2014/main" id="{27189E39-9D1E-16E3-C1C6-4312C79A08AA}"/>
                </a:ext>
              </a:extLst>
            </p:cNvPr>
            <p:cNvSpPr>
              <a:spLocks noChangeArrowheads="1"/>
            </p:cNvSpPr>
            <p:nvPr/>
          </p:nvSpPr>
          <p:spPr bwMode="auto">
            <a:xfrm>
              <a:off x="61785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Line 275">
              <a:extLst>
                <a:ext uri="{FF2B5EF4-FFF2-40B4-BE49-F238E27FC236}">
                  <a16:creationId xmlns:a16="http://schemas.microsoft.com/office/drawing/2014/main" id="{5A0961B1-9E91-C941-E5AC-8CA9417B2469}"/>
                </a:ext>
              </a:extLst>
            </p:cNvPr>
            <p:cNvSpPr>
              <a:spLocks noChangeShapeType="1"/>
            </p:cNvSpPr>
            <p:nvPr/>
          </p:nvSpPr>
          <p:spPr bwMode="auto">
            <a:xfrm>
              <a:off x="69532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Rectangle 276">
              <a:extLst>
                <a:ext uri="{FF2B5EF4-FFF2-40B4-BE49-F238E27FC236}">
                  <a16:creationId xmlns:a16="http://schemas.microsoft.com/office/drawing/2014/main" id="{979467F7-40C3-A17A-ACC4-E4ECB1B79D2F}"/>
                </a:ext>
              </a:extLst>
            </p:cNvPr>
            <p:cNvSpPr>
              <a:spLocks noChangeArrowheads="1"/>
            </p:cNvSpPr>
            <p:nvPr/>
          </p:nvSpPr>
          <p:spPr bwMode="auto">
            <a:xfrm>
              <a:off x="69532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Line 277">
              <a:extLst>
                <a:ext uri="{FF2B5EF4-FFF2-40B4-BE49-F238E27FC236}">
                  <a16:creationId xmlns:a16="http://schemas.microsoft.com/office/drawing/2014/main" id="{A7CC7CA1-FD63-A414-ADDC-AA68C2BB4018}"/>
                </a:ext>
              </a:extLst>
            </p:cNvPr>
            <p:cNvSpPr>
              <a:spLocks noChangeShapeType="1"/>
            </p:cNvSpPr>
            <p:nvPr/>
          </p:nvSpPr>
          <p:spPr bwMode="auto">
            <a:xfrm>
              <a:off x="77263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Rectangle 278">
              <a:extLst>
                <a:ext uri="{FF2B5EF4-FFF2-40B4-BE49-F238E27FC236}">
                  <a16:creationId xmlns:a16="http://schemas.microsoft.com/office/drawing/2014/main" id="{42042DF1-EB07-01E3-5574-BF235B7E2E08}"/>
                </a:ext>
              </a:extLst>
            </p:cNvPr>
            <p:cNvSpPr>
              <a:spLocks noChangeArrowheads="1"/>
            </p:cNvSpPr>
            <p:nvPr/>
          </p:nvSpPr>
          <p:spPr bwMode="auto">
            <a:xfrm>
              <a:off x="77263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Line 279">
              <a:extLst>
                <a:ext uri="{FF2B5EF4-FFF2-40B4-BE49-F238E27FC236}">
                  <a16:creationId xmlns:a16="http://schemas.microsoft.com/office/drawing/2014/main" id="{8804DF1A-95D4-1FE3-8774-A0206DD77707}"/>
                </a:ext>
              </a:extLst>
            </p:cNvPr>
            <p:cNvSpPr>
              <a:spLocks noChangeShapeType="1"/>
            </p:cNvSpPr>
            <p:nvPr/>
          </p:nvSpPr>
          <p:spPr bwMode="auto">
            <a:xfrm>
              <a:off x="85010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Rectangle 280">
              <a:extLst>
                <a:ext uri="{FF2B5EF4-FFF2-40B4-BE49-F238E27FC236}">
                  <a16:creationId xmlns:a16="http://schemas.microsoft.com/office/drawing/2014/main" id="{E072CE6F-7A9F-7375-30CC-AD7596CA149D}"/>
                </a:ext>
              </a:extLst>
            </p:cNvPr>
            <p:cNvSpPr>
              <a:spLocks noChangeArrowheads="1"/>
            </p:cNvSpPr>
            <p:nvPr/>
          </p:nvSpPr>
          <p:spPr bwMode="auto">
            <a:xfrm>
              <a:off x="85010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5" name="Rectangle 1187">
            <a:extLst>
              <a:ext uri="{FF2B5EF4-FFF2-40B4-BE49-F238E27FC236}">
                <a16:creationId xmlns:a16="http://schemas.microsoft.com/office/drawing/2014/main" id="{1AEAD08D-402F-65D4-C1B0-795F9D279751}"/>
              </a:ext>
            </a:extLst>
          </p:cNvPr>
          <p:cNvSpPr>
            <a:spLocks noChangeArrowheads="1"/>
          </p:cNvSpPr>
          <p:nvPr/>
        </p:nvSpPr>
        <p:spPr bwMode="auto">
          <a:xfrm>
            <a:off x="2411242" y="5235347"/>
            <a:ext cx="1573813" cy="374650"/>
          </a:xfrm>
          <a:prstGeom prst="rect">
            <a:avLst/>
          </a:prstGeom>
          <a:noFill/>
          <a:ln w="57150">
            <a:solidFill>
              <a:srgbClr val="C00000"/>
            </a:solidFill>
            <a:miter lim="800000"/>
            <a:headEnd/>
            <a:tailEnd/>
          </a:ln>
          <a:effectLst/>
        </p:spPr>
        <p:txBody>
          <a:bodyPr wrap="none" anchor="ctr"/>
          <a:lstStyle/>
          <a:p>
            <a:endParaRPr lang="en-US"/>
          </a:p>
        </p:txBody>
      </p:sp>
      <p:sp>
        <p:nvSpPr>
          <p:cNvPr id="386" name="AutoShape 1783">
            <a:extLst>
              <a:ext uri="{FF2B5EF4-FFF2-40B4-BE49-F238E27FC236}">
                <a16:creationId xmlns:a16="http://schemas.microsoft.com/office/drawing/2014/main" id="{63B58B0A-95C9-7DDC-F587-5DF97814C302}"/>
              </a:ext>
            </a:extLst>
          </p:cNvPr>
          <p:cNvSpPr>
            <a:spLocks noChangeArrowheads="1"/>
          </p:cNvSpPr>
          <p:nvPr/>
        </p:nvSpPr>
        <p:spPr bwMode="auto">
          <a:xfrm>
            <a:off x="6984709" y="6143134"/>
            <a:ext cx="4318498" cy="476726"/>
          </a:xfrm>
          <a:prstGeom prst="roundRect">
            <a:avLst>
              <a:gd name="adj" fmla="val 16667"/>
            </a:avLst>
          </a:prstGeom>
          <a:solidFill>
            <a:schemeClr val="bg1">
              <a:lumMod val="95000"/>
            </a:schemeClr>
          </a:solidFill>
          <a:ln w="12700">
            <a:solidFill>
              <a:srgbClr val="000000"/>
            </a:solidFill>
            <a:round/>
            <a:headEnd/>
            <a:tailEnd/>
          </a:ln>
          <a:effectLst/>
        </p:spPr>
        <p:txBody>
          <a:bodyPr wrap="none">
            <a:spAutoFit/>
          </a:bodyPr>
          <a:lstStyle/>
          <a:p>
            <a:pPr algn="l"/>
            <a:r>
              <a:rPr lang="en-US" dirty="0">
                <a:solidFill>
                  <a:srgbClr val="000000"/>
                </a:solidFill>
                <a:effectLst/>
                <a:latin typeface="Arial" panose="020B0604020202020204" pitchFamily="34" charset="0"/>
                <a:cs typeface="Arial" panose="020B0604020202020204" pitchFamily="34" charset="0"/>
              </a:rPr>
              <a:t>Note: Data is in ascending order.</a:t>
            </a:r>
          </a:p>
        </p:txBody>
      </p:sp>
      <p:sp>
        <p:nvSpPr>
          <p:cNvPr id="387" name="Rectangle 1192">
            <a:extLst>
              <a:ext uri="{FF2B5EF4-FFF2-40B4-BE49-F238E27FC236}">
                <a16:creationId xmlns:a16="http://schemas.microsoft.com/office/drawing/2014/main" id="{43E345C8-FEB3-56EA-C17D-0CCB7F379B9C}"/>
              </a:ext>
            </a:extLst>
          </p:cNvPr>
          <p:cNvSpPr>
            <a:spLocks noChangeArrowheads="1"/>
          </p:cNvSpPr>
          <p:nvPr/>
        </p:nvSpPr>
        <p:spPr bwMode="auto">
          <a:xfrm>
            <a:off x="470082" y="2274318"/>
            <a:ext cx="10933939" cy="456967"/>
          </a:xfrm>
          <a:prstGeom prst="rect">
            <a:avLst/>
          </a:prstGeom>
          <a:noFill/>
          <a:ln w="12700">
            <a:noFill/>
            <a:miter lim="800000"/>
            <a:headEnd/>
            <a:tailEnd/>
          </a:ln>
          <a:effectLst/>
        </p:spPr>
        <p:txBody>
          <a:bodyPr wrap="none" anchor="ctr"/>
          <a:lstStyle/>
          <a:p>
            <a:r>
              <a:rPr lang="en-US" sz="2400" dirty="0">
                <a:solidFill>
                  <a:srgbClr val="000000"/>
                </a:solidFill>
                <a:effectLst/>
                <a:latin typeface="Arial" panose="020B0604020202020204" pitchFamily="34" charset="0"/>
                <a:cs typeface="Arial" panose="020B0604020202020204" pitchFamily="34" charset="0"/>
              </a:rPr>
              <a:t>(the 53</a:t>
            </a:r>
            <a:r>
              <a:rPr lang="en-US" sz="2400" baseline="30000" dirty="0">
                <a:solidFill>
                  <a:srgbClr val="000000"/>
                </a:solidFill>
                <a:effectLst/>
                <a:latin typeface="Arial" panose="020B0604020202020204" pitchFamily="34" charset="0"/>
                <a:cs typeface="Arial" panose="020B0604020202020204" pitchFamily="34" charset="0"/>
              </a:rPr>
              <a:t>rd</a:t>
            </a:r>
            <a:r>
              <a:rPr lang="en-US" sz="2400" dirty="0">
                <a:solidFill>
                  <a:srgbClr val="000000"/>
                </a:solidFill>
                <a:effectLst/>
                <a:latin typeface="Arial" panose="020B0604020202020204" pitchFamily="34" charset="0"/>
                <a:cs typeface="Arial" panose="020B0604020202020204" pitchFamily="34" charset="0"/>
              </a:rPr>
              <a:t> value plus 0.25 times the difference between the 54</a:t>
            </a:r>
            <a:r>
              <a:rPr lang="en-US" sz="2400" baseline="30000" dirty="0">
                <a:solidFill>
                  <a:srgbClr val="000000"/>
                </a:solidFill>
                <a:effectLst/>
                <a:latin typeface="Arial" panose="020B0604020202020204" pitchFamily="34" charset="0"/>
                <a:cs typeface="Arial" panose="020B0604020202020204" pitchFamily="34" charset="0"/>
              </a:rPr>
              <a:t>th</a:t>
            </a:r>
            <a:r>
              <a:rPr lang="en-US" sz="2400" dirty="0">
                <a:solidFill>
                  <a:srgbClr val="000000"/>
                </a:solidFill>
                <a:effectLst/>
                <a:latin typeface="Arial" panose="020B0604020202020204" pitchFamily="34" charset="0"/>
                <a:cs typeface="Arial" panose="020B0604020202020204" pitchFamily="34" charset="0"/>
              </a:rPr>
              <a:t> and 53</a:t>
            </a:r>
            <a:r>
              <a:rPr lang="en-US" sz="2400" baseline="30000" dirty="0">
                <a:solidFill>
                  <a:srgbClr val="000000"/>
                </a:solidFill>
                <a:effectLst/>
                <a:latin typeface="Arial" panose="020B0604020202020204" pitchFamily="34" charset="0"/>
                <a:cs typeface="Arial" panose="020B0604020202020204" pitchFamily="34" charset="0"/>
              </a:rPr>
              <a:t>rd</a:t>
            </a:r>
            <a:r>
              <a:rPr lang="en-US" sz="2400" dirty="0">
                <a:solidFill>
                  <a:srgbClr val="000000"/>
                </a:solidFill>
                <a:effectLst/>
                <a:latin typeface="Arial" panose="020B0604020202020204" pitchFamily="34" charset="0"/>
                <a:cs typeface="Arial" panose="020B0604020202020204" pitchFamily="34" charset="0"/>
              </a:rPr>
              <a:t> values)</a:t>
            </a:r>
          </a:p>
        </p:txBody>
      </p:sp>
      <p:sp>
        <p:nvSpPr>
          <p:cNvPr id="388" name="Oval 1184">
            <a:extLst>
              <a:ext uri="{FF2B5EF4-FFF2-40B4-BE49-F238E27FC236}">
                <a16:creationId xmlns:a16="http://schemas.microsoft.com/office/drawing/2014/main" id="{F8111E77-CB5E-5A05-F19D-2538BD4E1F96}"/>
              </a:ext>
            </a:extLst>
          </p:cNvPr>
          <p:cNvSpPr>
            <a:spLocks noChangeArrowheads="1"/>
          </p:cNvSpPr>
          <p:nvPr/>
        </p:nvSpPr>
        <p:spPr bwMode="auto">
          <a:xfrm>
            <a:off x="6090868" y="2636262"/>
            <a:ext cx="1370807" cy="712874"/>
          </a:xfrm>
          <a:prstGeom prst="ellipse">
            <a:avLst/>
          </a:prstGeom>
          <a:noFill/>
          <a:ln w="28575">
            <a:solidFill>
              <a:srgbClr val="C00000"/>
            </a:solidFill>
            <a:round/>
            <a:headEnd/>
            <a:tailEnd/>
          </a:ln>
          <a:effectLst/>
        </p:spPr>
        <p:txBody>
          <a:bodyPr wrap="none" anchor="ctr"/>
          <a:lstStyle/>
          <a:p>
            <a:endParaRPr lang="en-US"/>
          </a:p>
        </p:txBody>
      </p:sp>
      <p:sp>
        <p:nvSpPr>
          <p:cNvPr id="389" name="Content Placeholder 2">
            <a:extLst>
              <a:ext uri="{FF2B5EF4-FFF2-40B4-BE49-F238E27FC236}">
                <a16:creationId xmlns:a16="http://schemas.microsoft.com/office/drawing/2014/main" id="{07C7179A-B5E9-EA43-284A-250B8B1BB676}"/>
              </a:ext>
            </a:extLst>
          </p:cNvPr>
          <p:cNvSpPr txBox="1">
            <a:spLocks/>
          </p:cNvSpPr>
          <p:nvPr/>
        </p:nvSpPr>
        <p:spPr>
          <a:xfrm>
            <a:off x="1015531" y="82795"/>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Percentiles and Quartiles</a:t>
            </a:r>
          </a:p>
        </p:txBody>
      </p:sp>
    </p:spTree>
    <p:extLst>
      <p:ext uri="{BB962C8B-B14F-4D97-AF65-F5344CB8AC3E}">
        <p14:creationId xmlns:p14="http://schemas.microsoft.com/office/powerpoint/2010/main" val="605146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130185" y="6063962"/>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3EFDA19-F363-8B5E-4208-550D92526A1F}"/>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Five-number summary and Box Plot</a:t>
            </a:r>
          </a:p>
        </p:txBody>
      </p:sp>
      <p:sp>
        <p:nvSpPr>
          <p:cNvPr id="8" name="Rectangle 4">
            <a:extLst>
              <a:ext uri="{FF2B5EF4-FFF2-40B4-BE49-F238E27FC236}">
                <a16:creationId xmlns:a16="http://schemas.microsoft.com/office/drawing/2014/main" id="{DC15168D-9F63-5A9D-5A37-CE5E6282ADBA}"/>
              </a:ext>
            </a:extLst>
          </p:cNvPr>
          <p:cNvSpPr>
            <a:spLocks noChangeArrowheads="1"/>
          </p:cNvSpPr>
          <p:nvPr/>
        </p:nvSpPr>
        <p:spPr bwMode="auto">
          <a:xfrm>
            <a:off x="590549" y="1964726"/>
            <a:ext cx="9649691" cy="1048657"/>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Arial" panose="020B0604020202020204" pitchFamily="34" charset="0"/>
                <a:cs typeface="Arial" panose="020B0604020202020204" pitchFamily="34" charset="0"/>
              </a:rPr>
              <a:t> Summary statistics and easy-to-draw graphs can be used to quickly </a:t>
            </a:r>
          </a:p>
          <a:p>
            <a:pPr algn="l">
              <a:lnSpc>
                <a:spcPct val="90000"/>
              </a:lnSpc>
              <a:spcBef>
                <a:spcPct val="20000"/>
              </a:spcBef>
              <a:buClr>
                <a:srgbClr val="66FFFF"/>
              </a:buClr>
              <a:buSzPct val="75000"/>
              <a:buFont typeface="Monotype Sorts" pitchFamily="2" charset="2"/>
              <a:buNone/>
            </a:pPr>
            <a:r>
              <a:rPr lang="en-US" sz="2400" dirty="0">
                <a:solidFill>
                  <a:srgbClr val="000000"/>
                </a:solidFill>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summarize large quantities of data.</a:t>
            </a:r>
          </a:p>
        </p:txBody>
      </p:sp>
      <p:sp>
        <p:nvSpPr>
          <p:cNvPr id="10" name="Rectangle 7">
            <a:extLst>
              <a:ext uri="{FF2B5EF4-FFF2-40B4-BE49-F238E27FC236}">
                <a16:creationId xmlns:a16="http://schemas.microsoft.com/office/drawing/2014/main" id="{DA514E8F-C786-CAB1-11D7-AEE2FCD1A2B2}"/>
              </a:ext>
            </a:extLst>
          </p:cNvPr>
          <p:cNvSpPr>
            <a:spLocks noChangeArrowheads="1"/>
          </p:cNvSpPr>
          <p:nvPr/>
        </p:nvSpPr>
        <p:spPr bwMode="auto">
          <a:xfrm>
            <a:off x="800100" y="3657067"/>
            <a:ext cx="8686800" cy="1018718"/>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Two tools that accomplish this are </a:t>
            </a:r>
            <a:r>
              <a:rPr lang="en-US" sz="2400" u="sng" dirty="0">
                <a:solidFill>
                  <a:srgbClr val="000000"/>
                </a:solidFill>
                <a:effectLst/>
                <a:latin typeface="Arial" panose="020B0604020202020204" pitchFamily="34" charset="0"/>
                <a:cs typeface="Arial" panose="020B0604020202020204" pitchFamily="34" charset="0"/>
              </a:rPr>
              <a:t>five-number</a:t>
            </a:r>
            <a:r>
              <a:rPr lang="en-US" sz="2400" u="sng" dirty="0">
                <a:solidFill>
                  <a:srgbClr val="000000"/>
                </a:solidFill>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summaries</a:t>
            </a:r>
            <a:r>
              <a:rPr lang="en-US" sz="2400" dirty="0">
                <a:solidFill>
                  <a:srgbClr val="000000"/>
                </a:solidFill>
                <a:effectLst/>
                <a:latin typeface="Arial" panose="020B0604020202020204" pitchFamily="34" charset="0"/>
                <a:cs typeface="Arial" panose="020B0604020202020204" pitchFamily="34" charset="0"/>
              </a:rPr>
              <a:t> </a:t>
            </a:r>
          </a:p>
          <a:p>
            <a:pPr algn="l"/>
            <a:r>
              <a:rPr lang="en-US" sz="2400" dirty="0">
                <a:solidFill>
                  <a:srgbClr val="000000"/>
                </a:solidFill>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and </a:t>
            </a:r>
            <a:r>
              <a:rPr lang="en-US" sz="2400" u="sng" dirty="0">
                <a:solidFill>
                  <a:srgbClr val="000000"/>
                </a:solidFill>
                <a:effectLst/>
                <a:latin typeface="Arial" panose="020B0604020202020204" pitchFamily="34" charset="0"/>
                <a:cs typeface="Arial" panose="020B0604020202020204" pitchFamily="34" charset="0"/>
              </a:rPr>
              <a:t>box plots</a:t>
            </a:r>
            <a:r>
              <a:rPr lang="en-US" sz="2400" dirty="0">
                <a:solidFill>
                  <a:srgbClr val="00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1785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3D2918D-5E06-42FE-54A1-4AA8BDB44AF4}"/>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Five-number summary and Box Plot</a:t>
            </a:r>
          </a:p>
        </p:txBody>
      </p:sp>
      <p:sp>
        <p:nvSpPr>
          <p:cNvPr id="8" name="Rectangle 2">
            <a:extLst>
              <a:ext uri="{FF2B5EF4-FFF2-40B4-BE49-F238E27FC236}">
                <a16:creationId xmlns:a16="http://schemas.microsoft.com/office/drawing/2014/main" id="{ECD2113A-32AD-0815-5FA3-5EE3F53957FD}"/>
              </a:ext>
            </a:extLst>
          </p:cNvPr>
          <p:cNvSpPr txBox="1">
            <a:spLocks noChangeArrowheads="1"/>
          </p:cNvSpPr>
          <p:nvPr/>
        </p:nvSpPr>
        <p:spPr>
          <a:xfrm>
            <a:off x="685800" y="1170710"/>
            <a:ext cx="7772400" cy="825500"/>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Five-Number Summary</a:t>
            </a:r>
          </a:p>
        </p:txBody>
      </p:sp>
      <p:sp>
        <p:nvSpPr>
          <p:cNvPr id="10" name="Rectangle 5">
            <a:extLst>
              <a:ext uri="{FF2B5EF4-FFF2-40B4-BE49-F238E27FC236}">
                <a16:creationId xmlns:a16="http://schemas.microsoft.com/office/drawing/2014/main" id="{45BE6045-7048-94E0-8541-22089D0678C6}"/>
              </a:ext>
            </a:extLst>
          </p:cNvPr>
          <p:cNvSpPr>
            <a:spLocks noChangeArrowheads="1"/>
          </p:cNvSpPr>
          <p:nvPr/>
        </p:nvSpPr>
        <p:spPr bwMode="auto">
          <a:xfrm>
            <a:off x="781050" y="2332760"/>
            <a:ext cx="571500"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1</a:t>
            </a:r>
          </a:p>
        </p:txBody>
      </p:sp>
      <p:sp>
        <p:nvSpPr>
          <p:cNvPr id="11" name="Rectangle 11">
            <a:extLst>
              <a:ext uri="{FF2B5EF4-FFF2-40B4-BE49-F238E27FC236}">
                <a16:creationId xmlns:a16="http://schemas.microsoft.com/office/drawing/2014/main" id="{4B497807-3181-36EF-FA85-DD06C4E426A1}"/>
              </a:ext>
            </a:extLst>
          </p:cNvPr>
          <p:cNvSpPr>
            <a:spLocks noChangeArrowheads="1"/>
          </p:cNvSpPr>
          <p:nvPr/>
        </p:nvSpPr>
        <p:spPr bwMode="auto">
          <a:xfrm>
            <a:off x="1451430" y="2332760"/>
            <a:ext cx="2276475"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Smallest Value</a:t>
            </a:r>
          </a:p>
        </p:txBody>
      </p:sp>
      <p:sp>
        <p:nvSpPr>
          <p:cNvPr id="13" name="Rectangle 16">
            <a:extLst>
              <a:ext uri="{FF2B5EF4-FFF2-40B4-BE49-F238E27FC236}">
                <a16:creationId xmlns:a16="http://schemas.microsoft.com/office/drawing/2014/main" id="{0068C994-687E-5692-4725-32CAC6644E60}"/>
              </a:ext>
            </a:extLst>
          </p:cNvPr>
          <p:cNvSpPr>
            <a:spLocks noChangeArrowheads="1"/>
          </p:cNvSpPr>
          <p:nvPr/>
        </p:nvSpPr>
        <p:spPr bwMode="auto">
          <a:xfrm>
            <a:off x="1451430" y="2980460"/>
            <a:ext cx="2276475"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First Quartile</a:t>
            </a:r>
          </a:p>
        </p:txBody>
      </p:sp>
      <p:sp>
        <p:nvSpPr>
          <p:cNvPr id="14" name="Rectangle 17">
            <a:extLst>
              <a:ext uri="{FF2B5EF4-FFF2-40B4-BE49-F238E27FC236}">
                <a16:creationId xmlns:a16="http://schemas.microsoft.com/office/drawing/2014/main" id="{D24E3FAB-6942-3989-ED24-84D81ADE4FD5}"/>
              </a:ext>
            </a:extLst>
          </p:cNvPr>
          <p:cNvSpPr>
            <a:spLocks noChangeArrowheads="1"/>
          </p:cNvSpPr>
          <p:nvPr/>
        </p:nvSpPr>
        <p:spPr bwMode="auto">
          <a:xfrm>
            <a:off x="1451430" y="3609110"/>
            <a:ext cx="2276475"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Median</a:t>
            </a:r>
          </a:p>
        </p:txBody>
      </p:sp>
      <p:sp>
        <p:nvSpPr>
          <p:cNvPr id="16" name="Rectangle 18">
            <a:extLst>
              <a:ext uri="{FF2B5EF4-FFF2-40B4-BE49-F238E27FC236}">
                <a16:creationId xmlns:a16="http://schemas.microsoft.com/office/drawing/2014/main" id="{1116C44B-A848-DD57-1AD2-1072B59CD907}"/>
              </a:ext>
            </a:extLst>
          </p:cNvPr>
          <p:cNvSpPr>
            <a:spLocks noChangeArrowheads="1"/>
          </p:cNvSpPr>
          <p:nvPr/>
        </p:nvSpPr>
        <p:spPr bwMode="auto">
          <a:xfrm>
            <a:off x="1451430" y="4247285"/>
            <a:ext cx="2276475"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Third Quartile</a:t>
            </a:r>
          </a:p>
        </p:txBody>
      </p:sp>
      <p:sp>
        <p:nvSpPr>
          <p:cNvPr id="17" name="Rectangle 19">
            <a:extLst>
              <a:ext uri="{FF2B5EF4-FFF2-40B4-BE49-F238E27FC236}">
                <a16:creationId xmlns:a16="http://schemas.microsoft.com/office/drawing/2014/main" id="{177707DD-EF09-7642-42BB-5AFC67404FBD}"/>
              </a:ext>
            </a:extLst>
          </p:cNvPr>
          <p:cNvSpPr>
            <a:spLocks noChangeArrowheads="1"/>
          </p:cNvSpPr>
          <p:nvPr/>
        </p:nvSpPr>
        <p:spPr bwMode="auto">
          <a:xfrm>
            <a:off x="1451430" y="4885460"/>
            <a:ext cx="2276475"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Largest Value</a:t>
            </a:r>
          </a:p>
        </p:txBody>
      </p:sp>
      <p:sp>
        <p:nvSpPr>
          <p:cNvPr id="18" name="Rectangle 20">
            <a:extLst>
              <a:ext uri="{FF2B5EF4-FFF2-40B4-BE49-F238E27FC236}">
                <a16:creationId xmlns:a16="http://schemas.microsoft.com/office/drawing/2014/main" id="{06A28512-6C88-7E06-E838-149EDE858D84}"/>
              </a:ext>
            </a:extLst>
          </p:cNvPr>
          <p:cNvSpPr>
            <a:spLocks noChangeArrowheads="1"/>
          </p:cNvSpPr>
          <p:nvPr/>
        </p:nvSpPr>
        <p:spPr bwMode="auto">
          <a:xfrm>
            <a:off x="781050" y="2980460"/>
            <a:ext cx="571500"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2</a:t>
            </a:r>
          </a:p>
        </p:txBody>
      </p:sp>
      <p:sp>
        <p:nvSpPr>
          <p:cNvPr id="19" name="Rectangle 21">
            <a:extLst>
              <a:ext uri="{FF2B5EF4-FFF2-40B4-BE49-F238E27FC236}">
                <a16:creationId xmlns:a16="http://schemas.microsoft.com/office/drawing/2014/main" id="{61EAE05F-EE66-40BA-EEBA-5682420610B5}"/>
              </a:ext>
            </a:extLst>
          </p:cNvPr>
          <p:cNvSpPr>
            <a:spLocks noChangeArrowheads="1"/>
          </p:cNvSpPr>
          <p:nvPr/>
        </p:nvSpPr>
        <p:spPr bwMode="auto">
          <a:xfrm>
            <a:off x="781050" y="3609110"/>
            <a:ext cx="571500"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3</a:t>
            </a:r>
          </a:p>
        </p:txBody>
      </p:sp>
      <p:sp>
        <p:nvSpPr>
          <p:cNvPr id="20" name="Rectangle 22">
            <a:extLst>
              <a:ext uri="{FF2B5EF4-FFF2-40B4-BE49-F238E27FC236}">
                <a16:creationId xmlns:a16="http://schemas.microsoft.com/office/drawing/2014/main" id="{3DF387A7-9A1E-275C-3638-8ECFBC74F801}"/>
              </a:ext>
            </a:extLst>
          </p:cNvPr>
          <p:cNvSpPr>
            <a:spLocks noChangeArrowheads="1"/>
          </p:cNvSpPr>
          <p:nvPr/>
        </p:nvSpPr>
        <p:spPr bwMode="auto">
          <a:xfrm>
            <a:off x="781050" y="4247285"/>
            <a:ext cx="571500"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4</a:t>
            </a:r>
          </a:p>
        </p:txBody>
      </p:sp>
      <p:sp>
        <p:nvSpPr>
          <p:cNvPr id="21" name="Rectangle 23">
            <a:extLst>
              <a:ext uri="{FF2B5EF4-FFF2-40B4-BE49-F238E27FC236}">
                <a16:creationId xmlns:a16="http://schemas.microsoft.com/office/drawing/2014/main" id="{CE0BF49F-90DD-3F05-EB38-364F7F57BD09}"/>
              </a:ext>
            </a:extLst>
          </p:cNvPr>
          <p:cNvSpPr>
            <a:spLocks noChangeArrowheads="1"/>
          </p:cNvSpPr>
          <p:nvPr/>
        </p:nvSpPr>
        <p:spPr bwMode="auto">
          <a:xfrm>
            <a:off x="781050" y="4885460"/>
            <a:ext cx="571500" cy="552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4126096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3D2918D-5E06-42FE-54A1-4AA8BDB44AF4}"/>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Five-number summary and Box Plot</a:t>
            </a:r>
          </a:p>
        </p:txBody>
      </p:sp>
      <p:grpSp>
        <p:nvGrpSpPr>
          <p:cNvPr id="8" name="Group 7">
            <a:extLst>
              <a:ext uri="{FF2B5EF4-FFF2-40B4-BE49-F238E27FC236}">
                <a16:creationId xmlns:a16="http://schemas.microsoft.com/office/drawing/2014/main" id="{FC4561CC-1339-B742-1C15-723C6A7ACB02}"/>
              </a:ext>
            </a:extLst>
          </p:cNvPr>
          <p:cNvGrpSpPr/>
          <p:nvPr/>
        </p:nvGrpSpPr>
        <p:grpSpPr>
          <a:xfrm>
            <a:off x="1328319" y="3275157"/>
            <a:ext cx="7775575" cy="2517775"/>
            <a:chOff x="760413" y="2569588"/>
            <a:chExt cx="7775575" cy="2517775"/>
          </a:xfrm>
        </p:grpSpPr>
        <p:sp>
          <p:nvSpPr>
            <p:cNvPr id="9" name="AutoShape 3">
              <a:extLst>
                <a:ext uri="{FF2B5EF4-FFF2-40B4-BE49-F238E27FC236}">
                  <a16:creationId xmlns:a16="http://schemas.microsoft.com/office/drawing/2014/main" id="{DDE487AB-3E35-28BB-2485-A4C52B69CADE}"/>
                </a:ext>
              </a:extLst>
            </p:cNvPr>
            <p:cNvSpPr>
              <a:spLocks noChangeAspect="1" noChangeArrowheads="1" noTextEdit="1"/>
            </p:cNvSpPr>
            <p:nvPr/>
          </p:nvSpPr>
          <p:spPr bwMode="auto">
            <a:xfrm>
              <a:off x="760413" y="2569588"/>
              <a:ext cx="7775575"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5">
              <a:extLst>
                <a:ext uri="{FF2B5EF4-FFF2-40B4-BE49-F238E27FC236}">
                  <a16:creationId xmlns:a16="http://schemas.microsoft.com/office/drawing/2014/main" id="{3B48E799-4EC5-F50B-1EE9-BBA88513B19B}"/>
                </a:ext>
              </a:extLst>
            </p:cNvPr>
            <p:cNvSpPr>
              <a:spLocks noChangeArrowheads="1"/>
            </p:cNvSpPr>
            <p:nvPr/>
          </p:nvSpPr>
          <p:spPr bwMode="auto">
            <a:xfrm>
              <a:off x="774701" y="2583876"/>
              <a:ext cx="7759700" cy="2501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72">
              <a:extLst>
                <a:ext uri="{FF2B5EF4-FFF2-40B4-BE49-F238E27FC236}">
                  <a16:creationId xmlns:a16="http://schemas.microsoft.com/office/drawing/2014/main" id="{87B3341B-54DB-FE76-080F-A66527F04E8A}"/>
                </a:ext>
              </a:extLst>
            </p:cNvPr>
            <p:cNvGrpSpPr>
              <a:grpSpLocks/>
            </p:cNvGrpSpPr>
            <p:nvPr/>
          </p:nvGrpSpPr>
          <p:grpSpPr bwMode="auto">
            <a:xfrm>
              <a:off x="762001" y="2571176"/>
              <a:ext cx="7759700" cy="2501900"/>
              <a:chOff x="480" y="1904"/>
              <a:chExt cx="4888" cy="1576"/>
            </a:xfrm>
            <a:solidFill>
              <a:schemeClr val="accent4">
                <a:lumMod val="50000"/>
              </a:schemeClr>
            </a:solidFill>
            <a:effectLst>
              <a:outerShdw blurRad="50800" dist="38100" dir="5400000" algn="t" rotWithShape="0">
                <a:prstClr val="black">
                  <a:alpha val="40000"/>
                </a:prstClr>
              </a:outerShdw>
            </a:effectLst>
          </p:grpSpPr>
          <p:sp>
            <p:nvSpPr>
              <p:cNvPr id="122" name="Rectangle 6">
                <a:extLst>
                  <a:ext uri="{FF2B5EF4-FFF2-40B4-BE49-F238E27FC236}">
                    <a16:creationId xmlns:a16="http://schemas.microsoft.com/office/drawing/2014/main" id="{5B9D7F1B-508D-359D-596E-4925F014C25F}"/>
                  </a:ext>
                </a:extLst>
              </p:cNvPr>
              <p:cNvSpPr>
                <a:spLocks noChangeArrowheads="1"/>
              </p:cNvSpPr>
              <p:nvPr/>
            </p:nvSpPr>
            <p:spPr bwMode="auto">
              <a:xfrm>
                <a:off x="480" y="190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7">
                <a:extLst>
                  <a:ext uri="{FF2B5EF4-FFF2-40B4-BE49-F238E27FC236}">
                    <a16:creationId xmlns:a16="http://schemas.microsoft.com/office/drawing/2014/main" id="{7C437D0F-02F0-D555-FEF0-F5618FB165D7}"/>
                  </a:ext>
                </a:extLst>
              </p:cNvPr>
              <p:cNvSpPr>
                <a:spLocks noChangeArrowheads="1"/>
              </p:cNvSpPr>
              <p:nvPr/>
            </p:nvSpPr>
            <p:spPr bwMode="auto">
              <a:xfrm>
                <a:off x="480" y="191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8">
                <a:extLst>
                  <a:ext uri="{FF2B5EF4-FFF2-40B4-BE49-F238E27FC236}">
                    <a16:creationId xmlns:a16="http://schemas.microsoft.com/office/drawing/2014/main" id="{87B4BA8D-E6AB-F8F1-1304-1806136B63CD}"/>
                  </a:ext>
                </a:extLst>
              </p:cNvPr>
              <p:cNvSpPr>
                <a:spLocks noChangeArrowheads="1"/>
              </p:cNvSpPr>
              <p:nvPr/>
            </p:nvSpPr>
            <p:spPr bwMode="auto">
              <a:xfrm>
                <a:off x="480" y="192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9">
                <a:extLst>
                  <a:ext uri="{FF2B5EF4-FFF2-40B4-BE49-F238E27FC236}">
                    <a16:creationId xmlns:a16="http://schemas.microsoft.com/office/drawing/2014/main" id="{9CD03896-2A52-0667-8F94-7AF4C92CB46D}"/>
                  </a:ext>
                </a:extLst>
              </p:cNvPr>
              <p:cNvSpPr>
                <a:spLocks noChangeArrowheads="1"/>
              </p:cNvSpPr>
              <p:nvPr/>
            </p:nvSpPr>
            <p:spPr bwMode="auto">
              <a:xfrm>
                <a:off x="480" y="193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0">
                <a:extLst>
                  <a:ext uri="{FF2B5EF4-FFF2-40B4-BE49-F238E27FC236}">
                    <a16:creationId xmlns:a16="http://schemas.microsoft.com/office/drawing/2014/main" id="{F29D6BCE-B917-2C6C-69AF-B05D188FB71A}"/>
                  </a:ext>
                </a:extLst>
              </p:cNvPr>
              <p:cNvSpPr>
                <a:spLocks noChangeArrowheads="1"/>
              </p:cNvSpPr>
              <p:nvPr/>
            </p:nvSpPr>
            <p:spPr bwMode="auto">
              <a:xfrm>
                <a:off x="480" y="194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1">
                <a:extLst>
                  <a:ext uri="{FF2B5EF4-FFF2-40B4-BE49-F238E27FC236}">
                    <a16:creationId xmlns:a16="http://schemas.microsoft.com/office/drawing/2014/main" id="{44D723E2-BE1C-258C-5C29-A3C45E253FB1}"/>
                  </a:ext>
                </a:extLst>
              </p:cNvPr>
              <p:cNvSpPr>
                <a:spLocks noChangeArrowheads="1"/>
              </p:cNvSpPr>
              <p:nvPr/>
            </p:nvSpPr>
            <p:spPr bwMode="auto">
              <a:xfrm>
                <a:off x="480" y="195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2">
                <a:extLst>
                  <a:ext uri="{FF2B5EF4-FFF2-40B4-BE49-F238E27FC236}">
                    <a16:creationId xmlns:a16="http://schemas.microsoft.com/office/drawing/2014/main" id="{9CE28C5C-989B-3360-13C9-829A1F1BF3AC}"/>
                  </a:ext>
                </a:extLst>
              </p:cNvPr>
              <p:cNvSpPr>
                <a:spLocks noChangeArrowheads="1"/>
              </p:cNvSpPr>
              <p:nvPr/>
            </p:nvSpPr>
            <p:spPr bwMode="auto">
              <a:xfrm>
                <a:off x="480" y="196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3">
                <a:extLst>
                  <a:ext uri="{FF2B5EF4-FFF2-40B4-BE49-F238E27FC236}">
                    <a16:creationId xmlns:a16="http://schemas.microsoft.com/office/drawing/2014/main" id="{D88F3953-73BA-2A84-4F9E-881BA6626A60}"/>
                  </a:ext>
                </a:extLst>
              </p:cNvPr>
              <p:cNvSpPr>
                <a:spLocks noChangeArrowheads="1"/>
              </p:cNvSpPr>
              <p:nvPr/>
            </p:nvSpPr>
            <p:spPr bwMode="auto">
              <a:xfrm>
                <a:off x="480" y="197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4">
                <a:extLst>
                  <a:ext uri="{FF2B5EF4-FFF2-40B4-BE49-F238E27FC236}">
                    <a16:creationId xmlns:a16="http://schemas.microsoft.com/office/drawing/2014/main" id="{82195735-2C8D-DA5A-17B0-C14662D259C1}"/>
                  </a:ext>
                </a:extLst>
              </p:cNvPr>
              <p:cNvSpPr>
                <a:spLocks noChangeArrowheads="1"/>
              </p:cNvSpPr>
              <p:nvPr/>
            </p:nvSpPr>
            <p:spPr bwMode="auto">
              <a:xfrm>
                <a:off x="480" y="198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5">
                <a:extLst>
                  <a:ext uri="{FF2B5EF4-FFF2-40B4-BE49-F238E27FC236}">
                    <a16:creationId xmlns:a16="http://schemas.microsoft.com/office/drawing/2014/main" id="{AC1C8323-E90D-AC5C-1A03-EC5E45CA0616}"/>
                  </a:ext>
                </a:extLst>
              </p:cNvPr>
              <p:cNvSpPr>
                <a:spLocks noChangeArrowheads="1"/>
              </p:cNvSpPr>
              <p:nvPr/>
            </p:nvSpPr>
            <p:spPr bwMode="auto">
              <a:xfrm>
                <a:off x="480" y="198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6">
                <a:extLst>
                  <a:ext uri="{FF2B5EF4-FFF2-40B4-BE49-F238E27FC236}">
                    <a16:creationId xmlns:a16="http://schemas.microsoft.com/office/drawing/2014/main" id="{BD7C6B14-2C7C-99EE-ACCE-792EAAC79CAF}"/>
                  </a:ext>
                </a:extLst>
              </p:cNvPr>
              <p:cNvSpPr>
                <a:spLocks noChangeArrowheads="1"/>
              </p:cNvSpPr>
              <p:nvPr/>
            </p:nvSpPr>
            <p:spPr bwMode="auto">
              <a:xfrm>
                <a:off x="480" y="199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7">
                <a:extLst>
                  <a:ext uri="{FF2B5EF4-FFF2-40B4-BE49-F238E27FC236}">
                    <a16:creationId xmlns:a16="http://schemas.microsoft.com/office/drawing/2014/main" id="{6750EA87-522F-D554-0976-1677838BC4FA}"/>
                  </a:ext>
                </a:extLst>
              </p:cNvPr>
              <p:cNvSpPr>
                <a:spLocks noChangeArrowheads="1"/>
              </p:cNvSpPr>
              <p:nvPr/>
            </p:nvSpPr>
            <p:spPr bwMode="auto">
              <a:xfrm>
                <a:off x="480" y="200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8">
                <a:extLst>
                  <a:ext uri="{FF2B5EF4-FFF2-40B4-BE49-F238E27FC236}">
                    <a16:creationId xmlns:a16="http://schemas.microsoft.com/office/drawing/2014/main" id="{83816CB0-E7F3-5BCF-0BDC-72DCF373596D}"/>
                  </a:ext>
                </a:extLst>
              </p:cNvPr>
              <p:cNvSpPr>
                <a:spLocks noChangeArrowheads="1"/>
              </p:cNvSpPr>
              <p:nvPr/>
            </p:nvSpPr>
            <p:spPr bwMode="auto">
              <a:xfrm>
                <a:off x="480" y="201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9">
                <a:extLst>
                  <a:ext uri="{FF2B5EF4-FFF2-40B4-BE49-F238E27FC236}">
                    <a16:creationId xmlns:a16="http://schemas.microsoft.com/office/drawing/2014/main" id="{101D8594-0911-0EFE-4BB4-74ECF82EB44C}"/>
                  </a:ext>
                </a:extLst>
              </p:cNvPr>
              <p:cNvSpPr>
                <a:spLocks noChangeArrowheads="1"/>
              </p:cNvSpPr>
              <p:nvPr/>
            </p:nvSpPr>
            <p:spPr bwMode="auto">
              <a:xfrm>
                <a:off x="480" y="202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20">
                <a:extLst>
                  <a:ext uri="{FF2B5EF4-FFF2-40B4-BE49-F238E27FC236}">
                    <a16:creationId xmlns:a16="http://schemas.microsoft.com/office/drawing/2014/main" id="{D724E401-026E-3E1B-A1E6-EB49734AD1C2}"/>
                  </a:ext>
                </a:extLst>
              </p:cNvPr>
              <p:cNvSpPr>
                <a:spLocks noChangeArrowheads="1"/>
              </p:cNvSpPr>
              <p:nvPr/>
            </p:nvSpPr>
            <p:spPr bwMode="auto">
              <a:xfrm>
                <a:off x="480" y="203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21">
                <a:extLst>
                  <a:ext uri="{FF2B5EF4-FFF2-40B4-BE49-F238E27FC236}">
                    <a16:creationId xmlns:a16="http://schemas.microsoft.com/office/drawing/2014/main" id="{4B46FC52-AD9F-8238-489A-1216AE9972F7}"/>
                  </a:ext>
                </a:extLst>
              </p:cNvPr>
              <p:cNvSpPr>
                <a:spLocks noChangeArrowheads="1"/>
              </p:cNvSpPr>
              <p:nvPr/>
            </p:nvSpPr>
            <p:spPr bwMode="auto">
              <a:xfrm>
                <a:off x="480" y="204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22">
                <a:extLst>
                  <a:ext uri="{FF2B5EF4-FFF2-40B4-BE49-F238E27FC236}">
                    <a16:creationId xmlns:a16="http://schemas.microsoft.com/office/drawing/2014/main" id="{6E3A4F72-CE33-517C-0A29-DE52403D6167}"/>
                  </a:ext>
                </a:extLst>
              </p:cNvPr>
              <p:cNvSpPr>
                <a:spLocks noChangeArrowheads="1"/>
              </p:cNvSpPr>
              <p:nvPr/>
            </p:nvSpPr>
            <p:spPr bwMode="auto">
              <a:xfrm>
                <a:off x="480" y="205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23">
                <a:extLst>
                  <a:ext uri="{FF2B5EF4-FFF2-40B4-BE49-F238E27FC236}">
                    <a16:creationId xmlns:a16="http://schemas.microsoft.com/office/drawing/2014/main" id="{0CC39EA5-1EB2-7098-7F15-85A44C40422F}"/>
                  </a:ext>
                </a:extLst>
              </p:cNvPr>
              <p:cNvSpPr>
                <a:spLocks noChangeArrowheads="1"/>
              </p:cNvSpPr>
              <p:nvPr/>
            </p:nvSpPr>
            <p:spPr bwMode="auto">
              <a:xfrm>
                <a:off x="480" y="206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24">
                <a:extLst>
                  <a:ext uri="{FF2B5EF4-FFF2-40B4-BE49-F238E27FC236}">
                    <a16:creationId xmlns:a16="http://schemas.microsoft.com/office/drawing/2014/main" id="{879BFAC5-4F12-3747-6C8A-6922721B55C6}"/>
                  </a:ext>
                </a:extLst>
              </p:cNvPr>
              <p:cNvSpPr>
                <a:spLocks noChangeArrowheads="1"/>
              </p:cNvSpPr>
              <p:nvPr/>
            </p:nvSpPr>
            <p:spPr bwMode="auto">
              <a:xfrm>
                <a:off x="480" y="207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25">
                <a:extLst>
                  <a:ext uri="{FF2B5EF4-FFF2-40B4-BE49-F238E27FC236}">
                    <a16:creationId xmlns:a16="http://schemas.microsoft.com/office/drawing/2014/main" id="{D2CE171E-F728-4749-77BE-3E7BDC2A7D49}"/>
                  </a:ext>
                </a:extLst>
              </p:cNvPr>
              <p:cNvSpPr>
                <a:spLocks noChangeArrowheads="1"/>
              </p:cNvSpPr>
              <p:nvPr/>
            </p:nvSpPr>
            <p:spPr bwMode="auto">
              <a:xfrm>
                <a:off x="480" y="208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26">
                <a:extLst>
                  <a:ext uri="{FF2B5EF4-FFF2-40B4-BE49-F238E27FC236}">
                    <a16:creationId xmlns:a16="http://schemas.microsoft.com/office/drawing/2014/main" id="{34654682-082C-73E8-7B85-51E45770EE76}"/>
                  </a:ext>
                </a:extLst>
              </p:cNvPr>
              <p:cNvSpPr>
                <a:spLocks noChangeArrowheads="1"/>
              </p:cNvSpPr>
              <p:nvPr/>
            </p:nvSpPr>
            <p:spPr bwMode="auto">
              <a:xfrm>
                <a:off x="480" y="209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27">
                <a:extLst>
                  <a:ext uri="{FF2B5EF4-FFF2-40B4-BE49-F238E27FC236}">
                    <a16:creationId xmlns:a16="http://schemas.microsoft.com/office/drawing/2014/main" id="{29CFB04E-98D5-E215-7037-D0B6587E816D}"/>
                  </a:ext>
                </a:extLst>
              </p:cNvPr>
              <p:cNvSpPr>
                <a:spLocks noChangeArrowheads="1"/>
              </p:cNvSpPr>
              <p:nvPr/>
            </p:nvSpPr>
            <p:spPr bwMode="auto">
              <a:xfrm>
                <a:off x="480" y="210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28">
                <a:extLst>
                  <a:ext uri="{FF2B5EF4-FFF2-40B4-BE49-F238E27FC236}">
                    <a16:creationId xmlns:a16="http://schemas.microsoft.com/office/drawing/2014/main" id="{74A19886-ABEF-1E0E-AF30-BA5F9C37FC18}"/>
                  </a:ext>
                </a:extLst>
              </p:cNvPr>
              <p:cNvSpPr>
                <a:spLocks noChangeArrowheads="1"/>
              </p:cNvSpPr>
              <p:nvPr/>
            </p:nvSpPr>
            <p:spPr bwMode="auto">
              <a:xfrm>
                <a:off x="480" y="211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29">
                <a:extLst>
                  <a:ext uri="{FF2B5EF4-FFF2-40B4-BE49-F238E27FC236}">
                    <a16:creationId xmlns:a16="http://schemas.microsoft.com/office/drawing/2014/main" id="{4A062B34-048E-2665-19DA-A60D00DAB35A}"/>
                  </a:ext>
                </a:extLst>
              </p:cNvPr>
              <p:cNvSpPr>
                <a:spLocks noChangeArrowheads="1"/>
              </p:cNvSpPr>
              <p:nvPr/>
            </p:nvSpPr>
            <p:spPr bwMode="auto">
              <a:xfrm>
                <a:off x="480" y="212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30">
                <a:extLst>
                  <a:ext uri="{FF2B5EF4-FFF2-40B4-BE49-F238E27FC236}">
                    <a16:creationId xmlns:a16="http://schemas.microsoft.com/office/drawing/2014/main" id="{C868DB70-DBDB-328F-57CA-9AD1DA4D87EA}"/>
                  </a:ext>
                </a:extLst>
              </p:cNvPr>
              <p:cNvSpPr>
                <a:spLocks noChangeArrowheads="1"/>
              </p:cNvSpPr>
              <p:nvPr/>
            </p:nvSpPr>
            <p:spPr bwMode="auto">
              <a:xfrm>
                <a:off x="480" y="213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1">
                <a:extLst>
                  <a:ext uri="{FF2B5EF4-FFF2-40B4-BE49-F238E27FC236}">
                    <a16:creationId xmlns:a16="http://schemas.microsoft.com/office/drawing/2014/main" id="{39F6985E-F531-E9DE-B5D1-169618174BB0}"/>
                  </a:ext>
                </a:extLst>
              </p:cNvPr>
              <p:cNvSpPr>
                <a:spLocks noChangeArrowheads="1"/>
              </p:cNvSpPr>
              <p:nvPr/>
            </p:nvSpPr>
            <p:spPr bwMode="auto">
              <a:xfrm>
                <a:off x="480" y="214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32">
                <a:extLst>
                  <a:ext uri="{FF2B5EF4-FFF2-40B4-BE49-F238E27FC236}">
                    <a16:creationId xmlns:a16="http://schemas.microsoft.com/office/drawing/2014/main" id="{E3D8ADD2-C406-2727-772A-1D1C6E4F4558}"/>
                  </a:ext>
                </a:extLst>
              </p:cNvPr>
              <p:cNvSpPr>
                <a:spLocks noChangeArrowheads="1"/>
              </p:cNvSpPr>
              <p:nvPr/>
            </p:nvSpPr>
            <p:spPr bwMode="auto">
              <a:xfrm>
                <a:off x="480" y="215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33">
                <a:extLst>
                  <a:ext uri="{FF2B5EF4-FFF2-40B4-BE49-F238E27FC236}">
                    <a16:creationId xmlns:a16="http://schemas.microsoft.com/office/drawing/2014/main" id="{00FB50EF-591A-0AC9-2E5F-3F3A0E05221B}"/>
                  </a:ext>
                </a:extLst>
              </p:cNvPr>
              <p:cNvSpPr>
                <a:spLocks noChangeArrowheads="1"/>
              </p:cNvSpPr>
              <p:nvPr/>
            </p:nvSpPr>
            <p:spPr bwMode="auto">
              <a:xfrm>
                <a:off x="480" y="216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34">
                <a:extLst>
                  <a:ext uri="{FF2B5EF4-FFF2-40B4-BE49-F238E27FC236}">
                    <a16:creationId xmlns:a16="http://schemas.microsoft.com/office/drawing/2014/main" id="{2CA254D4-E6E5-42FD-030C-A6AB4A0611FE}"/>
                  </a:ext>
                </a:extLst>
              </p:cNvPr>
              <p:cNvSpPr>
                <a:spLocks noChangeArrowheads="1"/>
              </p:cNvSpPr>
              <p:nvPr/>
            </p:nvSpPr>
            <p:spPr bwMode="auto">
              <a:xfrm>
                <a:off x="480" y="217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35">
                <a:extLst>
                  <a:ext uri="{FF2B5EF4-FFF2-40B4-BE49-F238E27FC236}">
                    <a16:creationId xmlns:a16="http://schemas.microsoft.com/office/drawing/2014/main" id="{CD7CD091-A008-C951-03C0-A720F6DF81E3}"/>
                  </a:ext>
                </a:extLst>
              </p:cNvPr>
              <p:cNvSpPr>
                <a:spLocks noChangeArrowheads="1"/>
              </p:cNvSpPr>
              <p:nvPr/>
            </p:nvSpPr>
            <p:spPr bwMode="auto">
              <a:xfrm>
                <a:off x="480" y="217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36">
                <a:extLst>
                  <a:ext uri="{FF2B5EF4-FFF2-40B4-BE49-F238E27FC236}">
                    <a16:creationId xmlns:a16="http://schemas.microsoft.com/office/drawing/2014/main" id="{F3A8AD7A-7F81-58F4-1ED5-68109A13C7FC}"/>
                  </a:ext>
                </a:extLst>
              </p:cNvPr>
              <p:cNvSpPr>
                <a:spLocks noChangeArrowheads="1"/>
              </p:cNvSpPr>
              <p:nvPr/>
            </p:nvSpPr>
            <p:spPr bwMode="auto">
              <a:xfrm>
                <a:off x="480" y="218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7">
                <a:extLst>
                  <a:ext uri="{FF2B5EF4-FFF2-40B4-BE49-F238E27FC236}">
                    <a16:creationId xmlns:a16="http://schemas.microsoft.com/office/drawing/2014/main" id="{AA1EB382-F277-4AA1-FE77-6DF38A9C1484}"/>
                  </a:ext>
                </a:extLst>
              </p:cNvPr>
              <p:cNvSpPr>
                <a:spLocks noChangeArrowheads="1"/>
              </p:cNvSpPr>
              <p:nvPr/>
            </p:nvSpPr>
            <p:spPr bwMode="auto">
              <a:xfrm>
                <a:off x="480" y="219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38">
                <a:extLst>
                  <a:ext uri="{FF2B5EF4-FFF2-40B4-BE49-F238E27FC236}">
                    <a16:creationId xmlns:a16="http://schemas.microsoft.com/office/drawing/2014/main" id="{76B582E8-B3BA-6E65-DD5F-D72536300A62}"/>
                  </a:ext>
                </a:extLst>
              </p:cNvPr>
              <p:cNvSpPr>
                <a:spLocks noChangeArrowheads="1"/>
              </p:cNvSpPr>
              <p:nvPr/>
            </p:nvSpPr>
            <p:spPr bwMode="auto">
              <a:xfrm>
                <a:off x="480" y="220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39">
                <a:extLst>
                  <a:ext uri="{FF2B5EF4-FFF2-40B4-BE49-F238E27FC236}">
                    <a16:creationId xmlns:a16="http://schemas.microsoft.com/office/drawing/2014/main" id="{DA82E944-92D1-4B06-70A6-832B7E12BD7A}"/>
                  </a:ext>
                </a:extLst>
              </p:cNvPr>
              <p:cNvSpPr>
                <a:spLocks noChangeArrowheads="1"/>
              </p:cNvSpPr>
              <p:nvPr/>
            </p:nvSpPr>
            <p:spPr bwMode="auto">
              <a:xfrm>
                <a:off x="480" y="221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0">
                <a:extLst>
                  <a:ext uri="{FF2B5EF4-FFF2-40B4-BE49-F238E27FC236}">
                    <a16:creationId xmlns:a16="http://schemas.microsoft.com/office/drawing/2014/main" id="{FA821328-E4EC-C642-C337-B8CA280F97E7}"/>
                  </a:ext>
                </a:extLst>
              </p:cNvPr>
              <p:cNvSpPr>
                <a:spLocks noChangeArrowheads="1"/>
              </p:cNvSpPr>
              <p:nvPr/>
            </p:nvSpPr>
            <p:spPr bwMode="auto">
              <a:xfrm>
                <a:off x="480" y="222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41">
                <a:extLst>
                  <a:ext uri="{FF2B5EF4-FFF2-40B4-BE49-F238E27FC236}">
                    <a16:creationId xmlns:a16="http://schemas.microsoft.com/office/drawing/2014/main" id="{53FD9679-5219-3C14-A171-0A700E5D52AB}"/>
                  </a:ext>
                </a:extLst>
              </p:cNvPr>
              <p:cNvSpPr>
                <a:spLocks noChangeArrowheads="1"/>
              </p:cNvSpPr>
              <p:nvPr/>
            </p:nvSpPr>
            <p:spPr bwMode="auto">
              <a:xfrm>
                <a:off x="480" y="223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42">
                <a:extLst>
                  <a:ext uri="{FF2B5EF4-FFF2-40B4-BE49-F238E27FC236}">
                    <a16:creationId xmlns:a16="http://schemas.microsoft.com/office/drawing/2014/main" id="{81B842ED-61AF-0A69-8718-7E31D293F5F3}"/>
                  </a:ext>
                </a:extLst>
              </p:cNvPr>
              <p:cNvSpPr>
                <a:spLocks noChangeArrowheads="1"/>
              </p:cNvSpPr>
              <p:nvPr/>
            </p:nvSpPr>
            <p:spPr bwMode="auto">
              <a:xfrm>
                <a:off x="480" y="224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43">
                <a:extLst>
                  <a:ext uri="{FF2B5EF4-FFF2-40B4-BE49-F238E27FC236}">
                    <a16:creationId xmlns:a16="http://schemas.microsoft.com/office/drawing/2014/main" id="{9E56F8BE-8B3C-066C-D2D6-40C933C01CBD}"/>
                  </a:ext>
                </a:extLst>
              </p:cNvPr>
              <p:cNvSpPr>
                <a:spLocks noChangeArrowheads="1"/>
              </p:cNvSpPr>
              <p:nvPr/>
            </p:nvSpPr>
            <p:spPr bwMode="auto">
              <a:xfrm>
                <a:off x="480" y="225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44">
                <a:extLst>
                  <a:ext uri="{FF2B5EF4-FFF2-40B4-BE49-F238E27FC236}">
                    <a16:creationId xmlns:a16="http://schemas.microsoft.com/office/drawing/2014/main" id="{BFA0DD3E-132C-AE38-E4D7-6F8B97256C00}"/>
                  </a:ext>
                </a:extLst>
              </p:cNvPr>
              <p:cNvSpPr>
                <a:spLocks noChangeArrowheads="1"/>
              </p:cNvSpPr>
              <p:nvPr/>
            </p:nvSpPr>
            <p:spPr bwMode="auto">
              <a:xfrm>
                <a:off x="480" y="226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45">
                <a:extLst>
                  <a:ext uri="{FF2B5EF4-FFF2-40B4-BE49-F238E27FC236}">
                    <a16:creationId xmlns:a16="http://schemas.microsoft.com/office/drawing/2014/main" id="{55A7A724-C425-5852-04BD-C50A5993D97B}"/>
                  </a:ext>
                </a:extLst>
              </p:cNvPr>
              <p:cNvSpPr>
                <a:spLocks noChangeArrowheads="1"/>
              </p:cNvSpPr>
              <p:nvPr/>
            </p:nvSpPr>
            <p:spPr bwMode="auto">
              <a:xfrm>
                <a:off x="480" y="227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46">
                <a:extLst>
                  <a:ext uri="{FF2B5EF4-FFF2-40B4-BE49-F238E27FC236}">
                    <a16:creationId xmlns:a16="http://schemas.microsoft.com/office/drawing/2014/main" id="{5DFD5494-9A51-8D6A-0954-79F1F59FC7DE}"/>
                  </a:ext>
                </a:extLst>
              </p:cNvPr>
              <p:cNvSpPr>
                <a:spLocks noChangeArrowheads="1"/>
              </p:cNvSpPr>
              <p:nvPr/>
            </p:nvSpPr>
            <p:spPr bwMode="auto">
              <a:xfrm>
                <a:off x="480" y="228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47">
                <a:extLst>
                  <a:ext uri="{FF2B5EF4-FFF2-40B4-BE49-F238E27FC236}">
                    <a16:creationId xmlns:a16="http://schemas.microsoft.com/office/drawing/2014/main" id="{16011F9F-2288-9617-EED9-2024D3B65369}"/>
                  </a:ext>
                </a:extLst>
              </p:cNvPr>
              <p:cNvSpPr>
                <a:spLocks noChangeArrowheads="1"/>
              </p:cNvSpPr>
              <p:nvPr/>
            </p:nvSpPr>
            <p:spPr bwMode="auto">
              <a:xfrm>
                <a:off x="480" y="229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48">
                <a:extLst>
                  <a:ext uri="{FF2B5EF4-FFF2-40B4-BE49-F238E27FC236}">
                    <a16:creationId xmlns:a16="http://schemas.microsoft.com/office/drawing/2014/main" id="{E4850B86-AC8B-6CB0-1D20-5CD347B0A1E8}"/>
                  </a:ext>
                </a:extLst>
              </p:cNvPr>
              <p:cNvSpPr>
                <a:spLocks noChangeArrowheads="1"/>
              </p:cNvSpPr>
              <p:nvPr/>
            </p:nvSpPr>
            <p:spPr bwMode="auto">
              <a:xfrm>
                <a:off x="480" y="230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49">
                <a:extLst>
                  <a:ext uri="{FF2B5EF4-FFF2-40B4-BE49-F238E27FC236}">
                    <a16:creationId xmlns:a16="http://schemas.microsoft.com/office/drawing/2014/main" id="{4177F313-9DF5-C647-476B-33C618EBC7B8}"/>
                  </a:ext>
                </a:extLst>
              </p:cNvPr>
              <p:cNvSpPr>
                <a:spLocks noChangeArrowheads="1"/>
              </p:cNvSpPr>
              <p:nvPr/>
            </p:nvSpPr>
            <p:spPr bwMode="auto">
              <a:xfrm>
                <a:off x="480" y="231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50">
                <a:extLst>
                  <a:ext uri="{FF2B5EF4-FFF2-40B4-BE49-F238E27FC236}">
                    <a16:creationId xmlns:a16="http://schemas.microsoft.com/office/drawing/2014/main" id="{A7C4DADC-369E-D01F-6FB9-8C8E9C975F68}"/>
                  </a:ext>
                </a:extLst>
              </p:cNvPr>
              <p:cNvSpPr>
                <a:spLocks noChangeArrowheads="1"/>
              </p:cNvSpPr>
              <p:nvPr/>
            </p:nvSpPr>
            <p:spPr bwMode="auto">
              <a:xfrm>
                <a:off x="480" y="232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51">
                <a:extLst>
                  <a:ext uri="{FF2B5EF4-FFF2-40B4-BE49-F238E27FC236}">
                    <a16:creationId xmlns:a16="http://schemas.microsoft.com/office/drawing/2014/main" id="{93A8732C-C564-B165-1619-D684C5FA1673}"/>
                  </a:ext>
                </a:extLst>
              </p:cNvPr>
              <p:cNvSpPr>
                <a:spLocks noChangeArrowheads="1"/>
              </p:cNvSpPr>
              <p:nvPr/>
            </p:nvSpPr>
            <p:spPr bwMode="auto">
              <a:xfrm>
                <a:off x="480" y="233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52">
                <a:extLst>
                  <a:ext uri="{FF2B5EF4-FFF2-40B4-BE49-F238E27FC236}">
                    <a16:creationId xmlns:a16="http://schemas.microsoft.com/office/drawing/2014/main" id="{37993FBA-9C9A-3079-8CEA-25F40CF9C2DC}"/>
                  </a:ext>
                </a:extLst>
              </p:cNvPr>
              <p:cNvSpPr>
                <a:spLocks noChangeArrowheads="1"/>
              </p:cNvSpPr>
              <p:nvPr/>
            </p:nvSpPr>
            <p:spPr bwMode="auto">
              <a:xfrm>
                <a:off x="480" y="234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53">
                <a:extLst>
                  <a:ext uri="{FF2B5EF4-FFF2-40B4-BE49-F238E27FC236}">
                    <a16:creationId xmlns:a16="http://schemas.microsoft.com/office/drawing/2014/main" id="{83EF5E85-93E6-7454-A861-C465CBCF3DA8}"/>
                  </a:ext>
                </a:extLst>
              </p:cNvPr>
              <p:cNvSpPr>
                <a:spLocks noChangeArrowheads="1"/>
              </p:cNvSpPr>
              <p:nvPr/>
            </p:nvSpPr>
            <p:spPr bwMode="auto">
              <a:xfrm>
                <a:off x="480" y="235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54">
                <a:extLst>
                  <a:ext uri="{FF2B5EF4-FFF2-40B4-BE49-F238E27FC236}">
                    <a16:creationId xmlns:a16="http://schemas.microsoft.com/office/drawing/2014/main" id="{65757710-30BB-A7A0-EC22-618431BA7380}"/>
                  </a:ext>
                </a:extLst>
              </p:cNvPr>
              <p:cNvSpPr>
                <a:spLocks noChangeArrowheads="1"/>
              </p:cNvSpPr>
              <p:nvPr/>
            </p:nvSpPr>
            <p:spPr bwMode="auto">
              <a:xfrm>
                <a:off x="480" y="236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55">
                <a:extLst>
                  <a:ext uri="{FF2B5EF4-FFF2-40B4-BE49-F238E27FC236}">
                    <a16:creationId xmlns:a16="http://schemas.microsoft.com/office/drawing/2014/main" id="{9FF7DA68-E93B-9E40-199B-9B9B1DD7CC08}"/>
                  </a:ext>
                </a:extLst>
              </p:cNvPr>
              <p:cNvSpPr>
                <a:spLocks noChangeArrowheads="1"/>
              </p:cNvSpPr>
              <p:nvPr/>
            </p:nvSpPr>
            <p:spPr bwMode="auto">
              <a:xfrm>
                <a:off x="480" y="236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56">
                <a:extLst>
                  <a:ext uri="{FF2B5EF4-FFF2-40B4-BE49-F238E27FC236}">
                    <a16:creationId xmlns:a16="http://schemas.microsoft.com/office/drawing/2014/main" id="{FA5357A2-9A66-E6CD-1997-9FE4B27F69B7}"/>
                  </a:ext>
                </a:extLst>
              </p:cNvPr>
              <p:cNvSpPr>
                <a:spLocks noChangeArrowheads="1"/>
              </p:cNvSpPr>
              <p:nvPr/>
            </p:nvSpPr>
            <p:spPr bwMode="auto">
              <a:xfrm>
                <a:off x="480" y="237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57">
                <a:extLst>
                  <a:ext uri="{FF2B5EF4-FFF2-40B4-BE49-F238E27FC236}">
                    <a16:creationId xmlns:a16="http://schemas.microsoft.com/office/drawing/2014/main" id="{918CA84C-7653-392F-CB1B-1342B3421FD6}"/>
                  </a:ext>
                </a:extLst>
              </p:cNvPr>
              <p:cNvSpPr>
                <a:spLocks noChangeArrowheads="1"/>
              </p:cNvSpPr>
              <p:nvPr/>
            </p:nvSpPr>
            <p:spPr bwMode="auto">
              <a:xfrm>
                <a:off x="480" y="238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58">
                <a:extLst>
                  <a:ext uri="{FF2B5EF4-FFF2-40B4-BE49-F238E27FC236}">
                    <a16:creationId xmlns:a16="http://schemas.microsoft.com/office/drawing/2014/main" id="{CD6A2736-D0F9-3610-4F18-97D38ED0DCA3}"/>
                  </a:ext>
                </a:extLst>
              </p:cNvPr>
              <p:cNvSpPr>
                <a:spLocks noChangeArrowheads="1"/>
              </p:cNvSpPr>
              <p:nvPr/>
            </p:nvSpPr>
            <p:spPr bwMode="auto">
              <a:xfrm>
                <a:off x="480" y="239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59">
                <a:extLst>
                  <a:ext uri="{FF2B5EF4-FFF2-40B4-BE49-F238E27FC236}">
                    <a16:creationId xmlns:a16="http://schemas.microsoft.com/office/drawing/2014/main" id="{D096079F-550B-F32C-A030-8996DCEFAA0C}"/>
                  </a:ext>
                </a:extLst>
              </p:cNvPr>
              <p:cNvSpPr>
                <a:spLocks noChangeArrowheads="1"/>
              </p:cNvSpPr>
              <p:nvPr/>
            </p:nvSpPr>
            <p:spPr bwMode="auto">
              <a:xfrm>
                <a:off x="480" y="240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60">
                <a:extLst>
                  <a:ext uri="{FF2B5EF4-FFF2-40B4-BE49-F238E27FC236}">
                    <a16:creationId xmlns:a16="http://schemas.microsoft.com/office/drawing/2014/main" id="{27C8EE3D-4D24-2106-289F-0F6C88502D7A}"/>
                  </a:ext>
                </a:extLst>
              </p:cNvPr>
              <p:cNvSpPr>
                <a:spLocks noChangeArrowheads="1"/>
              </p:cNvSpPr>
              <p:nvPr/>
            </p:nvSpPr>
            <p:spPr bwMode="auto">
              <a:xfrm>
                <a:off x="480" y="241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61">
                <a:extLst>
                  <a:ext uri="{FF2B5EF4-FFF2-40B4-BE49-F238E27FC236}">
                    <a16:creationId xmlns:a16="http://schemas.microsoft.com/office/drawing/2014/main" id="{D104F29B-41F2-8DC8-2370-6AD74942CBB4}"/>
                  </a:ext>
                </a:extLst>
              </p:cNvPr>
              <p:cNvSpPr>
                <a:spLocks noChangeArrowheads="1"/>
              </p:cNvSpPr>
              <p:nvPr/>
            </p:nvSpPr>
            <p:spPr bwMode="auto">
              <a:xfrm>
                <a:off x="480" y="242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62">
                <a:extLst>
                  <a:ext uri="{FF2B5EF4-FFF2-40B4-BE49-F238E27FC236}">
                    <a16:creationId xmlns:a16="http://schemas.microsoft.com/office/drawing/2014/main" id="{46973413-FFC8-1F30-A2F7-050422A7B819}"/>
                  </a:ext>
                </a:extLst>
              </p:cNvPr>
              <p:cNvSpPr>
                <a:spLocks noChangeArrowheads="1"/>
              </p:cNvSpPr>
              <p:nvPr/>
            </p:nvSpPr>
            <p:spPr bwMode="auto">
              <a:xfrm>
                <a:off x="480" y="243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63">
                <a:extLst>
                  <a:ext uri="{FF2B5EF4-FFF2-40B4-BE49-F238E27FC236}">
                    <a16:creationId xmlns:a16="http://schemas.microsoft.com/office/drawing/2014/main" id="{1ED5CB49-6234-1172-9512-11B8A0AE0BE5}"/>
                  </a:ext>
                </a:extLst>
              </p:cNvPr>
              <p:cNvSpPr>
                <a:spLocks noChangeArrowheads="1"/>
              </p:cNvSpPr>
              <p:nvPr/>
            </p:nvSpPr>
            <p:spPr bwMode="auto">
              <a:xfrm>
                <a:off x="480" y="244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64">
                <a:extLst>
                  <a:ext uri="{FF2B5EF4-FFF2-40B4-BE49-F238E27FC236}">
                    <a16:creationId xmlns:a16="http://schemas.microsoft.com/office/drawing/2014/main" id="{2B519F22-BFB3-7969-2937-849BE76B393F}"/>
                  </a:ext>
                </a:extLst>
              </p:cNvPr>
              <p:cNvSpPr>
                <a:spLocks noChangeArrowheads="1"/>
              </p:cNvSpPr>
              <p:nvPr/>
            </p:nvSpPr>
            <p:spPr bwMode="auto">
              <a:xfrm>
                <a:off x="480" y="245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65">
                <a:extLst>
                  <a:ext uri="{FF2B5EF4-FFF2-40B4-BE49-F238E27FC236}">
                    <a16:creationId xmlns:a16="http://schemas.microsoft.com/office/drawing/2014/main" id="{31225FEC-4B50-DD38-A943-6853306172BD}"/>
                  </a:ext>
                </a:extLst>
              </p:cNvPr>
              <p:cNvSpPr>
                <a:spLocks noChangeArrowheads="1"/>
              </p:cNvSpPr>
              <p:nvPr/>
            </p:nvSpPr>
            <p:spPr bwMode="auto">
              <a:xfrm>
                <a:off x="480" y="246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66">
                <a:extLst>
                  <a:ext uri="{FF2B5EF4-FFF2-40B4-BE49-F238E27FC236}">
                    <a16:creationId xmlns:a16="http://schemas.microsoft.com/office/drawing/2014/main" id="{FA7D5ACF-924D-A118-FC94-E85C7B49FA0C}"/>
                  </a:ext>
                </a:extLst>
              </p:cNvPr>
              <p:cNvSpPr>
                <a:spLocks noChangeArrowheads="1"/>
              </p:cNvSpPr>
              <p:nvPr/>
            </p:nvSpPr>
            <p:spPr bwMode="auto">
              <a:xfrm>
                <a:off x="480" y="247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67">
                <a:extLst>
                  <a:ext uri="{FF2B5EF4-FFF2-40B4-BE49-F238E27FC236}">
                    <a16:creationId xmlns:a16="http://schemas.microsoft.com/office/drawing/2014/main" id="{D59A5ED3-4166-0FF9-E1E5-69B2CB3ED971}"/>
                  </a:ext>
                </a:extLst>
              </p:cNvPr>
              <p:cNvSpPr>
                <a:spLocks noChangeArrowheads="1"/>
              </p:cNvSpPr>
              <p:nvPr/>
            </p:nvSpPr>
            <p:spPr bwMode="auto">
              <a:xfrm>
                <a:off x="480" y="248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68">
                <a:extLst>
                  <a:ext uri="{FF2B5EF4-FFF2-40B4-BE49-F238E27FC236}">
                    <a16:creationId xmlns:a16="http://schemas.microsoft.com/office/drawing/2014/main" id="{4001C920-E0A7-278B-7D63-DD0336332EA4}"/>
                  </a:ext>
                </a:extLst>
              </p:cNvPr>
              <p:cNvSpPr>
                <a:spLocks noChangeArrowheads="1"/>
              </p:cNvSpPr>
              <p:nvPr/>
            </p:nvSpPr>
            <p:spPr bwMode="auto">
              <a:xfrm>
                <a:off x="480" y="249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69">
                <a:extLst>
                  <a:ext uri="{FF2B5EF4-FFF2-40B4-BE49-F238E27FC236}">
                    <a16:creationId xmlns:a16="http://schemas.microsoft.com/office/drawing/2014/main" id="{85E22843-6BED-3EA6-F49B-61D00C88059E}"/>
                  </a:ext>
                </a:extLst>
              </p:cNvPr>
              <p:cNvSpPr>
                <a:spLocks noChangeArrowheads="1"/>
              </p:cNvSpPr>
              <p:nvPr/>
            </p:nvSpPr>
            <p:spPr bwMode="auto">
              <a:xfrm>
                <a:off x="480" y="250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70">
                <a:extLst>
                  <a:ext uri="{FF2B5EF4-FFF2-40B4-BE49-F238E27FC236}">
                    <a16:creationId xmlns:a16="http://schemas.microsoft.com/office/drawing/2014/main" id="{3BB47429-91E0-9B6A-D3FD-6432BDD044A0}"/>
                  </a:ext>
                </a:extLst>
              </p:cNvPr>
              <p:cNvSpPr>
                <a:spLocks noChangeArrowheads="1"/>
              </p:cNvSpPr>
              <p:nvPr/>
            </p:nvSpPr>
            <p:spPr bwMode="auto">
              <a:xfrm>
                <a:off x="480" y="251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71">
                <a:extLst>
                  <a:ext uri="{FF2B5EF4-FFF2-40B4-BE49-F238E27FC236}">
                    <a16:creationId xmlns:a16="http://schemas.microsoft.com/office/drawing/2014/main" id="{4F556A62-1645-73E4-106F-65123BA7BB22}"/>
                  </a:ext>
                </a:extLst>
              </p:cNvPr>
              <p:cNvSpPr>
                <a:spLocks noChangeArrowheads="1"/>
              </p:cNvSpPr>
              <p:nvPr/>
            </p:nvSpPr>
            <p:spPr bwMode="auto">
              <a:xfrm>
                <a:off x="480" y="252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72">
                <a:extLst>
                  <a:ext uri="{FF2B5EF4-FFF2-40B4-BE49-F238E27FC236}">
                    <a16:creationId xmlns:a16="http://schemas.microsoft.com/office/drawing/2014/main" id="{31F51391-78E1-BE90-502A-AF0FD53D7C04}"/>
                  </a:ext>
                </a:extLst>
              </p:cNvPr>
              <p:cNvSpPr>
                <a:spLocks noChangeArrowheads="1"/>
              </p:cNvSpPr>
              <p:nvPr/>
            </p:nvSpPr>
            <p:spPr bwMode="auto">
              <a:xfrm>
                <a:off x="480" y="253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73">
                <a:extLst>
                  <a:ext uri="{FF2B5EF4-FFF2-40B4-BE49-F238E27FC236}">
                    <a16:creationId xmlns:a16="http://schemas.microsoft.com/office/drawing/2014/main" id="{631B6A8F-E11C-DEFE-2FE2-5963D1E9D26F}"/>
                  </a:ext>
                </a:extLst>
              </p:cNvPr>
              <p:cNvSpPr>
                <a:spLocks noChangeArrowheads="1"/>
              </p:cNvSpPr>
              <p:nvPr/>
            </p:nvSpPr>
            <p:spPr bwMode="auto">
              <a:xfrm>
                <a:off x="480" y="254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74">
                <a:extLst>
                  <a:ext uri="{FF2B5EF4-FFF2-40B4-BE49-F238E27FC236}">
                    <a16:creationId xmlns:a16="http://schemas.microsoft.com/office/drawing/2014/main" id="{9C0CB6F8-D5FF-6B2E-F5A2-5AC75E79DE18}"/>
                  </a:ext>
                </a:extLst>
              </p:cNvPr>
              <p:cNvSpPr>
                <a:spLocks noChangeArrowheads="1"/>
              </p:cNvSpPr>
              <p:nvPr/>
            </p:nvSpPr>
            <p:spPr bwMode="auto">
              <a:xfrm>
                <a:off x="480" y="255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75">
                <a:extLst>
                  <a:ext uri="{FF2B5EF4-FFF2-40B4-BE49-F238E27FC236}">
                    <a16:creationId xmlns:a16="http://schemas.microsoft.com/office/drawing/2014/main" id="{C85E670C-AF11-7E8E-CCA0-16BB45899965}"/>
                  </a:ext>
                </a:extLst>
              </p:cNvPr>
              <p:cNvSpPr>
                <a:spLocks noChangeArrowheads="1"/>
              </p:cNvSpPr>
              <p:nvPr/>
            </p:nvSpPr>
            <p:spPr bwMode="auto">
              <a:xfrm>
                <a:off x="480" y="255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76">
                <a:extLst>
                  <a:ext uri="{FF2B5EF4-FFF2-40B4-BE49-F238E27FC236}">
                    <a16:creationId xmlns:a16="http://schemas.microsoft.com/office/drawing/2014/main" id="{DBBDAC2C-AFCB-38F8-B025-2D9BAD6BEEC8}"/>
                  </a:ext>
                </a:extLst>
              </p:cNvPr>
              <p:cNvSpPr>
                <a:spLocks noChangeArrowheads="1"/>
              </p:cNvSpPr>
              <p:nvPr/>
            </p:nvSpPr>
            <p:spPr bwMode="auto">
              <a:xfrm>
                <a:off x="480" y="256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77">
                <a:extLst>
                  <a:ext uri="{FF2B5EF4-FFF2-40B4-BE49-F238E27FC236}">
                    <a16:creationId xmlns:a16="http://schemas.microsoft.com/office/drawing/2014/main" id="{C6552FC8-41C8-7E96-F03E-A36E84ADC86F}"/>
                  </a:ext>
                </a:extLst>
              </p:cNvPr>
              <p:cNvSpPr>
                <a:spLocks noChangeArrowheads="1"/>
              </p:cNvSpPr>
              <p:nvPr/>
            </p:nvSpPr>
            <p:spPr bwMode="auto">
              <a:xfrm>
                <a:off x="480" y="257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78">
                <a:extLst>
                  <a:ext uri="{FF2B5EF4-FFF2-40B4-BE49-F238E27FC236}">
                    <a16:creationId xmlns:a16="http://schemas.microsoft.com/office/drawing/2014/main" id="{7AA689CF-F7F2-4885-673D-E0ED4A0583B2}"/>
                  </a:ext>
                </a:extLst>
              </p:cNvPr>
              <p:cNvSpPr>
                <a:spLocks noChangeArrowheads="1"/>
              </p:cNvSpPr>
              <p:nvPr/>
            </p:nvSpPr>
            <p:spPr bwMode="auto">
              <a:xfrm>
                <a:off x="480" y="258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79">
                <a:extLst>
                  <a:ext uri="{FF2B5EF4-FFF2-40B4-BE49-F238E27FC236}">
                    <a16:creationId xmlns:a16="http://schemas.microsoft.com/office/drawing/2014/main" id="{0E87D410-D72A-B553-CBE5-A55DA11E5755}"/>
                  </a:ext>
                </a:extLst>
              </p:cNvPr>
              <p:cNvSpPr>
                <a:spLocks noChangeArrowheads="1"/>
              </p:cNvSpPr>
              <p:nvPr/>
            </p:nvSpPr>
            <p:spPr bwMode="auto">
              <a:xfrm>
                <a:off x="480" y="259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80">
                <a:extLst>
                  <a:ext uri="{FF2B5EF4-FFF2-40B4-BE49-F238E27FC236}">
                    <a16:creationId xmlns:a16="http://schemas.microsoft.com/office/drawing/2014/main" id="{40E4872E-848B-3D5E-323C-EF8CCF8F996E}"/>
                  </a:ext>
                </a:extLst>
              </p:cNvPr>
              <p:cNvSpPr>
                <a:spLocks noChangeArrowheads="1"/>
              </p:cNvSpPr>
              <p:nvPr/>
            </p:nvSpPr>
            <p:spPr bwMode="auto">
              <a:xfrm>
                <a:off x="480" y="260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81">
                <a:extLst>
                  <a:ext uri="{FF2B5EF4-FFF2-40B4-BE49-F238E27FC236}">
                    <a16:creationId xmlns:a16="http://schemas.microsoft.com/office/drawing/2014/main" id="{19067D9F-769A-5EDA-2F8B-40B0595287E8}"/>
                  </a:ext>
                </a:extLst>
              </p:cNvPr>
              <p:cNvSpPr>
                <a:spLocks noChangeArrowheads="1"/>
              </p:cNvSpPr>
              <p:nvPr/>
            </p:nvSpPr>
            <p:spPr bwMode="auto">
              <a:xfrm>
                <a:off x="480" y="261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82">
                <a:extLst>
                  <a:ext uri="{FF2B5EF4-FFF2-40B4-BE49-F238E27FC236}">
                    <a16:creationId xmlns:a16="http://schemas.microsoft.com/office/drawing/2014/main" id="{A4F6C8FF-C840-D6B7-8836-DD816FC341BC}"/>
                  </a:ext>
                </a:extLst>
              </p:cNvPr>
              <p:cNvSpPr>
                <a:spLocks noChangeArrowheads="1"/>
              </p:cNvSpPr>
              <p:nvPr/>
            </p:nvSpPr>
            <p:spPr bwMode="auto">
              <a:xfrm>
                <a:off x="480" y="262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83">
                <a:extLst>
                  <a:ext uri="{FF2B5EF4-FFF2-40B4-BE49-F238E27FC236}">
                    <a16:creationId xmlns:a16="http://schemas.microsoft.com/office/drawing/2014/main" id="{B7D20868-290E-153B-CBB4-121E5FCEA32C}"/>
                  </a:ext>
                </a:extLst>
              </p:cNvPr>
              <p:cNvSpPr>
                <a:spLocks noChangeArrowheads="1"/>
              </p:cNvSpPr>
              <p:nvPr/>
            </p:nvSpPr>
            <p:spPr bwMode="auto">
              <a:xfrm>
                <a:off x="480" y="263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84">
                <a:extLst>
                  <a:ext uri="{FF2B5EF4-FFF2-40B4-BE49-F238E27FC236}">
                    <a16:creationId xmlns:a16="http://schemas.microsoft.com/office/drawing/2014/main" id="{FBFDC31B-66B1-85A7-44E9-BA53B3F9017C}"/>
                  </a:ext>
                </a:extLst>
              </p:cNvPr>
              <p:cNvSpPr>
                <a:spLocks noChangeArrowheads="1"/>
              </p:cNvSpPr>
              <p:nvPr/>
            </p:nvSpPr>
            <p:spPr bwMode="auto">
              <a:xfrm>
                <a:off x="480" y="264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85">
                <a:extLst>
                  <a:ext uri="{FF2B5EF4-FFF2-40B4-BE49-F238E27FC236}">
                    <a16:creationId xmlns:a16="http://schemas.microsoft.com/office/drawing/2014/main" id="{88C4734D-D5F5-1222-9B5B-2B4EA9603BFD}"/>
                  </a:ext>
                </a:extLst>
              </p:cNvPr>
              <p:cNvSpPr>
                <a:spLocks noChangeArrowheads="1"/>
              </p:cNvSpPr>
              <p:nvPr/>
            </p:nvSpPr>
            <p:spPr bwMode="auto">
              <a:xfrm>
                <a:off x="480" y="265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86">
                <a:extLst>
                  <a:ext uri="{FF2B5EF4-FFF2-40B4-BE49-F238E27FC236}">
                    <a16:creationId xmlns:a16="http://schemas.microsoft.com/office/drawing/2014/main" id="{E5B1E3EF-7718-D4C2-E517-D9F89D099440}"/>
                  </a:ext>
                </a:extLst>
              </p:cNvPr>
              <p:cNvSpPr>
                <a:spLocks noChangeArrowheads="1"/>
              </p:cNvSpPr>
              <p:nvPr/>
            </p:nvSpPr>
            <p:spPr bwMode="auto">
              <a:xfrm>
                <a:off x="480" y="266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87">
                <a:extLst>
                  <a:ext uri="{FF2B5EF4-FFF2-40B4-BE49-F238E27FC236}">
                    <a16:creationId xmlns:a16="http://schemas.microsoft.com/office/drawing/2014/main" id="{0344893E-A8B9-0B0A-7CD4-BB55F20C9E80}"/>
                  </a:ext>
                </a:extLst>
              </p:cNvPr>
              <p:cNvSpPr>
                <a:spLocks noChangeArrowheads="1"/>
              </p:cNvSpPr>
              <p:nvPr/>
            </p:nvSpPr>
            <p:spPr bwMode="auto">
              <a:xfrm>
                <a:off x="480" y="267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88">
                <a:extLst>
                  <a:ext uri="{FF2B5EF4-FFF2-40B4-BE49-F238E27FC236}">
                    <a16:creationId xmlns:a16="http://schemas.microsoft.com/office/drawing/2014/main" id="{1C058E78-E353-CA8A-9261-B4FCDA8FC0CB}"/>
                  </a:ext>
                </a:extLst>
              </p:cNvPr>
              <p:cNvSpPr>
                <a:spLocks noChangeArrowheads="1"/>
              </p:cNvSpPr>
              <p:nvPr/>
            </p:nvSpPr>
            <p:spPr bwMode="auto">
              <a:xfrm>
                <a:off x="480" y="268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89">
                <a:extLst>
                  <a:ext uri="{FF2B5EF4-FFF2-40B4-BE49-F238E27FC236}">
                    <a16:creationId xmlns:a16="http://schemas.microsoft.com/office/drawing/2014/main" id="{D0DBAE51-E518-403F-C4BF-09F6BD7CAFE6}"/>
                  </a:ext>
                </a:extLst>
              </p:cNvPr>
              <p:cNvSpPr>
                <a:spLocks noChangeArrowheads="1"/>
              </p:cNvSpPr>
              <p:nvPr/>
            </p:nvSpPr>
            <p:spPr bwMode="auto">
              <a:xfrm>
                <a:off x="480" y="269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90">
                <a:extLst>
                  <a:ext uri="{FF2B5EF4-FFF2-40B4-BE49-F238E27FC236}">
                    <a16:creationId xmlns:a16="http://schemas.microsoft.com/office/drawing/2014/main" id="{BA7E5C8A-9807-C0C0-9847-C782789D2468}"/>
                  </a:ext>
                </a:extLst>
              </p:cNvPr>
              <p:cNvSpPr>
                <a:spLocks noChangeArrowheads="1"/>
              </p:cNvSpPr>
              <p:nvPr/>
            </p:nvSpPr>
            <p:spPr bwMode="auto">
              <a:xfrm>
                <a:off x="480" y="270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91">
                <a:extLst>
                  <a:ext uri="{FF2B5EF4-FFF2-40B4-BE49-F238E27FC236}">
                    <a16:creationId xmlns:a16="http://schemas.microsoft.com/office/drawing/2014/main" id="{D27682DF-A92B-61A0-6050-9ADA34315C91}"/>
                  </a:ext>
                </a:extLst>
              </p:cNvPr>
              <p:cNvSpPr>
                <a:spLocks noChangeArrowheads="1"/>
              </p:cNvSpPr>
              <p:nvPr/>
            </p:nvSpPr>
            <p:spPr bwMode="auto">
              <a:xfrm>
                <a:off x="480" y="271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2">
                <a:extLst>
                  <a:ext uri="{FF2B5EF4-FFF2-40B4-BE49-F238E27FC236}">
                    <a16:creationId xmlns:a16="http://schemas.microsoft.com/office/drawing/2014/main" id="{0E5B06DC-D154-A1C5-B5E4-297C17DF75E4}"/>
                  </a:ext>
                </a:extLst>
              </p:cNvPr>
              <p:cNvSpPr>
                <a:spLocks noChangeArrowheads="1"/>
              </p:cNvSpPr>
              <p:nvPr/>
            </p:nvSpPr>
            <p:spPr bwMode="auto">
              <a:xfrm>
                <a:off x="480" y="272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93">
                <a:extLst>
                  <a:ext uri="{FF2B5EF4-FFF2-40B4-BE49-F238E27FC236}">
                    <a16:creationId xmlns:a16="http://schemas.microsoft.com/office/drawing/2014/main" id="{D157FED1-DB7F-DE63-4512-CA609F6BEB39}"/>
                  </a:ext>
                </a:extLst>
              </p:cNvPr>
              <p:cNvSpPr>
                <a:spLocks noChangeArrowheads="1"/>
              </p:cNvSpPr>
              <p:nvPr/>
            </p:nvSpPr>
            <p:spPr bwMode="auto">
              <a:xfrm>
                <a:off x="480" y="273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94">
                <a:extLst>
                  <a:ext uri="{FF2B5EF4-FFF2-40B4-BE49-F238E27FC236}">
                    <a16:creationId xmlns:a16="http://schemas.microsoft.com/office/drawing/2014/main" id="{95164261-BBE5-B22F-CCAB-B1E51B7C934D}"/>
                  </a:ext>
                </a:extLst>
              </p:cNvPr>
              <p:cNvSpPr>
                <a:spLocks noChangeArrowheads="1"/>
              </p:cNvSpPr>
              <p:nvPr/>
            </p:nvSpPr>
            <p:spPr bwMode="auto">
              <a:xfrm>
                <a:off x="480" y="273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5">
                <a:extLst>
                  <a:ext uri="{FF2B5EF4-FFF2-40B4-BE49-F238E27FC236}">
                    <a16:creationId xmlns:a16="http://schemas.microsoft.com/office/drawing/2014/main" id="{6D3D4763-4AA7-B29B-6485-001D9CAC260C}"/>
                  </a:ext>
                </a:extLst>
              </p:cNvPr>
              <p:cNvSpPr>
                <a:spLocks noChangeArrowheads="1"/>
              </p:cNvSpPr>
              <p:nvPr/>
            </p:nvSpPr>
            <p:spPr bwMode="auto">
              <a:xfrm>
                <a:off x="480" y="274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96">
                <a:extLst>
                  <a:ext uri="{FF2B5EF4-FFF2-40B4-BE49-F238E27FC236}">
                    <a16:creationId xmlns:a16="http://schemas.microsoft.com/office/drawing/2014/main" id="{44755278-2D34-4245-7915-6A049F20F12D}"/>
                  </a:ext>
                </a:extLst>
              </p:cNvPr>
              <p:cNvSpPr>
                <a:spLocks noChangeArrowheads="1"/>
              </p:cNvSpPr>
              <p:nvPr/>
            </p:nvSpPr>
            <p:spPr bwMode="auto">
              <a:xfrm>
                <a:off x="480" y="275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97">
                <a:extLst>
                  <a:ext uri="{FF2B5EF4-FFF2-40B4-BE49-F238E27FC236}">
                    <a16:creationId xmlns:a16="http://schemas.microsoft.com/office/drawing/2014/main" id="{4549483D-D30C-4C15-50F2-4CD3F0C16537}"/>
                  </a:ext>
                </a:extLst>
              </p:cNvPr>
              <p:cNvSpPr>
                <a:spLocks noChangeArrowheads="1"/>
              </p:cNvSpPr>
              <p:nvPr/>
            </p:nvSpPr>
            <p:spPr bwMode="auto">
              <a:xfrm>
                <a:off x="480" y="276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98">
                <a:extLst>
                  <a:ext uri="{FF2B5EF4-FFF2-40B4-BE49-F238E27FC236}">
                    <a16:creationId xmlns:a16="http://schemas.microsoft.com/office/drawing/2014/main" id="{0FD9EF2C-FB1F-092E-2B29-D59A9F5E9E1E}"/>
                  </a:ext>
                </a:extLst>
              </p:cNvPr>
              <p:cNvSpPr>
                <a:spLocks noChangeArrowheads="1"/>
              </p:cNvSpPr>
              <p:nvPr/>
            </p:nvSpPr>
            <p:spPr bwMode="auto">
              <a:xfrm>
                <a:off x="480" y="277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99">
                <a:extLst>
                  <a:ext uri="{FF2B5EF4-FFF2-40B4-BE49-F238E27FC236}">
                    <a16:creationId xmlns:a16="http://schemas.microsoft.com/office/drawing/2014/main" id="{AA70A81A-0475-6E76-A127-6EE82825AA25}"/>
                  </a:ext>
                </a:extLst>
              </p:cNvPr>
              <p:cNvSpPr>
                <a:spLocks noChangeArrowheads="1"/>
              </p:cNvSpPr>
              <p:nvPr/>
            </p:nvSpPr>
            <p:spPr bwMode="auto">
              <a:xfrm>
                <a:off x="480" y="278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00">
                <a:extLst>
                  <a:ext uri="{FF2B5EF4-FFF2-40B4-BE49-F238E27FC236}">
                    <a16:creationId xmlns:a16="http://schemas.microsoft.com/office/drawing/2014/main" id="{5216B2FB-B37E-A788-41BF-C09782FD11C8}"/>
                  </a:ext>
                </a:extLst>
              </p:cNvPr>
              <p:cNvSpPr>
                <a:spLocks noChangeArrowheads="1"/>
              </p:cNvSpPr>
              <p:nvPr/>
            </p:nvSpPr>
            <p:spPr bwMode="auto">
              <a:xfrm>
                <a:off x="480" y="279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101">
                <a:extLst>
                  <a:ext uri="{FF2B5EF4-FFF2-40B4-BE49-F238E27FC236}">
                    <a16:creationId xmlns:a16="http://schemas.microsoft.com/office/drawing/2014/main" id="{C8D89387-6D69-A9D0-9FEC-A425B122CCB9}"/>
                  </a:ext>
                </a:extLst>
              </p:cNvPr>
              <p:cNvSpPr>
                <a:spLocks noChangeArrowheads="1"/>
              </p:cNvSpPr>
              <p:nvPr/>
            </p:nvSpPr>
            <p:spPr bwMode="auto">
              <a:xfrm>
                <a:off x="480" y="280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02">
                <a:extLst>
                  <a:ext uri="{FF2B5EF4-FFF2-40B4-BE49-F238E27FC236}">
                    <a16:creationId xmlns:a16="http://schemas.microsoft.com/office/drawing/2014/main" id="{900CA137-6A34-6DE9-736F-FADD582A53AD}"/>
                  </a:ext>
                </a:extLst>
              </p:cNvPr>
              <p:cNvSpPr>
                <a:spLocks noChangeArrowheads="1"/>
              </p:cNvSpPr>
              <p:nvPr/>
            </p:nvSpPr>
            <p:spPr bwMode="auto">
              <a:xfrm>
                <a:off x="480" y="281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103">
                <a:extLst>
                  <a:ext uri="{FF2B5EF4-FFF2-40B4-BE49-F238E27FC236}">
                    <a16:creationId xmlns:a16="http://schemas.microsoft.com/office/drawing/2014/main" id="{6606F80D-1A97-1C29-F79F-E1155A998195}"/>
                  </a:ext>
                </a:extLst>
              </p:cNvPr>
              <p:cNvSpPr>
                <a:spLocks noChangeArrowheads="1"/>
              </p:cNvSpPr>
              <p:nvPr/>
            </p:nvSpPr>
            <p:spPr bwMode="auto">
              <a:xfrm>
                <a:off x="480" y="282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104">
                <a:extLst>
                  <a:ext uri="{FF2B5EF4-FFF2-40B4-BE49-F238E27FC236}">
                    <a16:creationId xmlns:a16="http://schemas.microsoft.com/office/drawing/2014/main" id="{76A3840D-53B4-D4F3-1C69-3FA76B8BD50A}"/>
                  </a:ext>
                </a:extLst>
              </p:cNvPr>
              <p:cNvSpPr>
                <a:spLocks noChangeArrowheads="1"/>
              </p:cNvSpPr>
              <p:nvPr/>
            </p:nvSpPr>
            <p:spPr bwMode="auto">
              <a:xfrm>
                <a:off x="480" y="283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105">
                <a:extLst>
                  <a:ext uri="{FF2B5EF4-FFF2-40B4-BE49-F238E27FC236}">
                    <a16:creationId xmlns:a16="http://schemas.microsoft.com/office/drawing/2014/main" id="{7BB36D2F-2760-EDD6-65E5-E1410996631B}"/>
                  </a:ext>
                </a:extLst>
              </p:cNvPr>
              <p:cNvSpPr>
                <a:spLocks noChangeArrowheads="1"/>
              </p:cNvSpPr>
              <p:nvPr/>
            </p:nvSpPr>
            <p:spPr bwMode="auto">
              <a:xfrm>
                <a:off x="480" y="284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06">
                <a:extLst>
                  <a:ext uri="{FF2B5EF4-FFF2-40B4-BE49-F238E27FC236}">
                    <a16:creationId xmlns:a16="http://schemas.microsoft.com/office/drawing/2014/main" id="{1A4DE9D4-A01A-4646-B02A-38409602015F}"/>
                  </a:ext>
                </a:extLst>
              </p:cNvPr>
              <p:cNvSpPr>
                <a:spLocks noChangeArrowheads="1"/>
              </p:cNvSpPr>
              <p:nvPr/>
            </p:nvSpPr>
            <p:spPr bwMode="auto">
              <a:xfrm>
                <a:off x="480" y="285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107">
                <a:extLst>
                  <a:ext uri="{FF2B5EF4-FFF2-40B4-BE49-F238E27FC236}">
                    <a16:creationId xmlns:a16="http://schemas.microsoft.com/office/drawing/2014/main" id="{191CC1BB-A1E7-8963-2E45-F9AE4507D510}"/>
                  </a:ext>
                </a:extLst>
              </p:cNvPr>
              <p:cNvSpPr>
                <a:spLocks noChangeArrowheads="1"/>
              </p:cNvSpPr>
              <p:nvPr/>
            </p:nvSpPr>
            <p:spPr bwMode="auto">
              <a:xfrm>
                <a:off x="480" y="286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108">
                <a:extLst>
                  <a:ext uri="{FF2B5EF4-FFF2-40B4-BE49-F238E27FC236}">
                    <a16:creationId xmlns:a16="http://schemas.microsoft.com/office/drawing/2014/main" id="{73A70CFB-33ED-6023-8737-9B6CE499DF81}"/>
                  </a:ext>
                </a:extLst>
              </p:cNvPr>
              <p:cNvSpPr>
                <a:spLocks noChangeArrowheads="1"/>
              </p:cNvSpPr>
              <p:nvPr/>
            </p:nvSpPr>
            <p:spPr bwMode="auto">
              <a:xfrm>
                <a:off x="480" y="287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109">
                <a:extLst>
                  <a:ext uri="{FF2B5EF4-FFF2-40B4-BE49-F238E27FC236}">
                    <a16:creationId xmlns:a16="http://schemas.microsoft.com/office/drawing/2014/main" id="{7984AA89-94A9-68F0-7E6C-992858FEB92C}"/>
                  </a:ext>
                </a:extLst>
              </p:cNvPr>
              <p:cNvSpPr>
                <a:spLocks noChangeArrowheads="1"/>
              </p:cNvSpPr>
              <p:nvPr/>
            </p:nvSpPr>
            <p:spPr bwMode="auto">
              <a:xfrm>
                <a:off x="480" y="288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110">
                <a:extLst>
                  <a:ext uri="{FF2B5EF4-FFF2-40B4-BE49-F238E27FC236}">
                    <a16:creationId xmlns:a16="http://schemas.microsoft.com/office/drawing/2014/main" id="{CD709396-6DE6-5CE0-5F06-50EFB967BBC9}"/>
                  </a:ext>
                </a:extLst>
              </p:cNvPr>
              <p:cNvSpPr>
                <a:spLocks noChangeArrowheads="1"/>
              </p:cNvSpPr>
              <p:nvPr/>
            </p:nvSpPr>
            <p:spPr bwMode="auto">
              <a:xfrm>
                <a:off x="480" y="289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111">
                <a:extLst>
                  <a:ext uri="{FF2B5EF4-FFF2-40B4-BE49-F238E27FC236}">
                    <a16:creationId xmlns:a16="http://schemas.microsoft.com/office/drawing/2014/main" id="{60920AFA-D739-343D-462B-FA9F5B8A6BA3}"/>
                  </a:ext>
                </a:extLst>
              </p:cNvPr>
              <p:cNvSpPr>
                <a:spLocks noChangeArrowheads="1"/>
              </p:cNvSpPr>
              <p:nvPr/>
            </p:nvSpPr>
            <p:spPr bwMode="auto">
              <a:xfrm>
                <a:off x="480" y="290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112">
                <a:extLst>
                  <a:ext uri="{FF2B5EF4-FFF2-40B4-BE49-F238E27FC236}">
                    <a16:creationId xmlns:a16="http://schemas.microsoft.com/office/drawing/2014/main" id="{CC2C034B-9002-C8C9-DC84-427DC8928786}"/>
                  </a:ext>
                </a:extLst>
              </p:cNvPr>
              <p:cNvSpPr>
                <a:spLocks noChangeArrowheads="1"/>
              </p:cNvSpPr>
              <p:nvPr/>
            </p:nvSpPr>
            <p:spPr bwMode="auto">
              <a:xfrm>
                <a:off x="480" y="291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113">
                <a:extLst>
                  <a:ext uri="{FF2B5EF4-FFF2-40B4-BE49-F238E27FC236}">
                    <a16:creationId xmlns:a16="http://schemas.microsoft.com/office/drawing/2014/main" id="{B8AFE69F-8016-C77A-115C-8E7EFE40943F}"/>
                  </a:ext>
                </a:extLst>
              </p:cNvPr>
              <p:cNvSpPr>
                <a:spLocks noChangeArrowheads="1"/>
              </p:cNvSpPr>
              <p:nvPr/>
            </p:nvSpPr>
            <p:spPr bwMode="auto">
              <a:xfrm>
                <a:off x="480" y="292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14">
                <a:extLst>
                  <a:ext uri="{FF2B5EF4-FFF2-40B4-BE49-F238E27FC236}">
                    <a16:creationId xmlns:a16="http://schemas.microsoft.com/office/drawing/2014/main" id="{35207B27-D303-AB49-C194-5EFB75FE2F08}"/>
                  </a:ext>
                </a:extLst>
              </p:cNvPr>
              <p:cNvSpPr>
                <a:spLocks noChangeArrowheads="1"/>
              </p:cNvSpPr>
              <p:nvPr/>
            </p:nvSpPr>
            <p:spPr bwMode="auto">
              <a:xfrm>
                <a:off x="480" y="292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15">
                <a:extLst>
                  <a:ext uri="{FF2B5EF4-FFF2-40B4-BE49-F238E27FC236}">
                    <a16:creationId xmlns:a16="http://schemas.microsoft.com/office/drawing/2014/main" id="{4F6D65CC-CBB5-8D19-EF8B-54B9C6735FB7}"/>
                  </a:ext>
                </a:extLst>
              </p:cNvPr>
              <p:cNvSpPr>
                <a:spLocks noChangeArrowheads="1"/>
              </p:cNvSpPr>
              <p:nvPr/>
            </p:nvSpPr>
            <p:spPr bwMode="auto">
              <a:xfrm>
                <a:off x="480" y="293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16">
                <a:extLst>
                  <a:ext uri="{FF2B5EF4-FFF2-40B4-BE49-F238E27FC236}">
                    <a16:creationId xmlns:a16="http://schemas.microsoft.com/office/drawing/2014/main" id="{95198148-6324-53C7-F2F8-37E13DA0F571}"/>
                  </a:ext>
                </a:extLst>
              </p:cNvPr>
              <p:cNvSpPr>
                <a:spLocks noChangeArrowheads="1"/>
              </p:cNvSpPr>
              <p:nvPr/>
            </p:nvSpPr>
            <p:spPr bwMode="auto">
              <a:xfrm>
                <a:off x="480" y="294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17">
                <a:extLst>
                  <a:ext uri="{FF2B5EF4-FFF2-40B4-BE49-F238E27FC236}">
                    <a16:creationId xmlns:a16="http://schemas.microsoft.com/office/drawing/2014/main" id="{3B35B562-960C-1493-503A-BDDB0091E61B}"/>
                  </a:ext>
                </a:extLst>
              </p:cNvPr>
              <p:cNvSpPr>
                <a:spLocks noChangeArrowheads="1"/>
              </p:cNvSpPr>
              <p:nvPr/>
            </p:nvSpPr>
            <p:spPr bwMode="auto">
              <a:xfrm>
                <a:off x="480" y="295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18">
                <a:extLst>
                  <a:ext uri="{FF2B5EF4-FFF2-40B4-BE49-F238E27FC236}">
                    <a16:creationId xmlns:a16="http://schemas.microsoft.com/office/drawing/2014/main" id="{D030710D-5FA7-D6E9-E1D5-3F221FBCDC6C}"/>
                  </a:ext>
                </a:extLst>
              </p:cNvPr>
              <p:cNvSpPr>
                <a:spLocks noChangeArrowheads="1"/>
              </p:cNvSpPr>
              <p:nvPr/>
            </p:nvSpPr>
            <p:spPr bwMode="auto">
              <a:xfrm>
                <a:off x="480" y="296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119">
                <a:extLst>
                  <a:ext uri="{FF2B5EF4-FFF2-40B4-BE49-F238E27FC236}">
                    <a16:creationId xmlns:a16="http://schemas.microsoft.com/office/drawing/2014/main" id="{6C278FD2-29A1-6260-74B5-5CFC702EDFE0}"/>
                  </a:ext>
                </a:extLst>
              </p:cNvPr>
              <p:cNvSpPr>
                <a:spLocks noChangeArrowheads="1"/>
              </p:cNvSpPr>
              <p:nvPr/>
            </p:nvSpPr>
            <p:spPr bwMode="auto">
              <a:xfrm>
                <a:off x="480" y="297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120">
                <a:extLst>
                  <a:ext uri="{FF2B5EF4-FFF2-40B4-BE49-F238E27FC236}">
                    <a16:creationId xmlns:a16="http://schemas.microsoft.com/office/drawing/2014/main" id="{3B147126-B796-46CF-121A-CE043DADECB7}"/>
                  </a:ext>
                </a:extLst>
              </p:cNvPr>
              <p:cNvSpPr>
                <a:spLocks noChangeArrowheads="1"/>
              </p:cNvSpPr>
              <p:nvPr/>
            </p:nvSpPr>
            <p:spPr bwMode="auto">
              <a:xfrm>
                <a:off x="480" y="298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121">
                <a:extLst>
                  <a:ext uri="{FF2B5EF4-FFF2-40B4-BE49-F238E27FC236}">
                    <a16:creationId xmlns:a16="http://schemas.microsoft.com/office/drawing/2014/main" id="{47857827-E43D-BA09-1AA6-B9591D7ED6F5}"/>
                  </a:ext>
                </a:extLst>
              </p:cNvPr>
              <p:cNvSpPr>
                <a:spLocks noChangeArrowheads="1"/>
              </p:cNvSpPr>
              <p:nvPr/>
            </p:nvSpPr>
            <p:spPr bwMode="auto">
              <a:xfrm>
                <a:off x="480" y="299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122">
                <a:extLst>
                  <a:ext uri="{FF2B5EF4-FFF2-40B4-BE49-F238E27FC236}">
                    <a16:creationId xmlns:a16="http://schemas.microsoft.com/office/drawing/2014/main" id="{D8E1CB8D-5675-F139-86CB-38E34F611B69}"/>
                  </a:ext>
                </a:extLst>
              </p:cNvPr>
              <p:cNvSpPr>
                <a:spLocks noChangeArrowheads="1"/>
              </p:cNvSpPr>
              <p:nvPr/>
            </p:nvSpPr>
            <p:spPr bwMode="auto">
              <a:xfrm>
                <a:off x="480" y="300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123">
                <a:extLst>
                  <a:ext uri="{FF2B5EF4-FFF2-40B4-BE49-F238E27FC236}">
                    <a16:creationId xmlns:a16="http://schemas.microsoft.com/office/drawing/2014/main" id="{773B3608-1E64-0D6C-94B3-4FB7D1883819}"/>
                  </a:ext>
                </a:extLst>
              </p:cNvPr>
              <p:cNvSpPr>
                <a:spLocks noChangeArrowheads="1"/>
              </p:cNvSpPr>
              <p:nvPr/>
            </p:nvSpPr>
            <p:spPr bwMode="auto">
              <a:xfrm>
                <a:off x="480" y="301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124">
                <a:extLst>
                  <a:ext uri="{FF2B5EF4-FFF2-40B4-BE49-F238E27FC236}">
                    <a16:creationId xmlns:a16="http://schemas.microsoft.com/office/drawing/2014/main" id="{688238EA-7425-E761-EE1B-8CE5E3AACDB6}"/>
                  </a:ext>
                </a:extLst>
              </p:cNvPr>
              <p:cNvSpPr>
                <a:spLocks noChangeArrowheads="1"/>
              </p:cNvSpPr>
              <p:nvPr/>
            </p:nvSpPr>
            <p:spPr bwMode="auto">
              <a:xfrm>
                <a:off x="480" y="302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125">
                <a:extLst>
                  <a:ext uri="{FF2B5EF4-FFF2-40B4-BE49-F238E27FC236}">
                    <a16:creationId xmlns:a16="http://schemas.microsoft.com/office/drawing/2014/main" id="{0B0CBD27-9D95-5E79-10ED-CBB7C10F0140}"/>
                  </a:ext>
                </a:extLst>
              </p:cNvPr>
              <p:cNvSpPr>
                <a:spLocks noChangeArrowheads="1"/>
              </p:cNvSpPr>
              <p:nvPr/>
            </p:nvSpPr>
            <p:spPr bwMode="auto">
              <a:xfrm>
                <a:off x="480" y="303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126">
                <a:extLst>
                  <a:ext uri="{FF2B5EF4-FFF2-40B4-BE49-F238E27FC236}">
                    <a16:creationId xmlns:a16="http://schemas.microsoft.com/office/drawing/2014/main" id="{D1657C06-EDCE-C260-3327-A8A9E8B1CFC9}"/>
                  </a:ext>
                </a:extLst>
              </p:cNvPr>
              <p:cNvSpPr>
                <a:spLocks noChangeArrowheads="1"/>
              </p:cNvSpPr>
              <p:nvPr/>
            </p:nvSpPr>
            <p:spPr bwMode="auto">
              <a:xfrm>
                <a:off x="480" y="304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127">
                <a:extLst>
                  <a:ext uri="{FF2B5EF4-FFF2-40B4-BE49-F238E27FC236}">
                    <a16:creationId xmlns:a16="http://schemas.microsoft.com/office/drawing/2014/main" id="{BAFDEF11-F32A-3A14-8C62-70D236DD0A1D}"/>
                  </a:ext>
                </a:extLst>
              </p:cNvPr>
              <p:cNvSpPr>
                <a:spLocks noChangeArrowheads="1"/>
              </p:cNvSpPr>
              <p:nvPr/>
            </p:nvSpPr>
            <p:spPr bwMode="auto">
              <a:xfrm>
                <a:off x="480" y="305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128">
                <a:extLst>
                  <a:ext uri="{FF2B5EF4-FFF2-40B4-BE49-F238E27FC236}">
                    <a16:creationId xmlns:a16="http://schemas.microsoft.com/office/drawing/2014/main" id="{B2718718-675A-1323-29B0-0557C967227A}"/>
                  </a:ext>
                </a:extLst>
              </p:cNvPr>
              <p:cNvSpPr>
                <a:spLocks noChangeArrowheads="1"/>
              </p:cNvSpPr>
              <p:nvPr/>
            </p:nvSpPr>
            <p:spPr bwMode="auto">
              <a:xfrm>
                <a:off x="480" y="306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129">
                <a:extLst>
                  <a:ext uri="{FF2B5EF4-FFF2-40B4-BE49-F238E27FC236}">
                    <a16:creationId xmlns:a16="http://schemas.microsoft.com/office/drawing/2014/main" id="{B3A22D27-7BF2-1AD4-ED3A-ED942BA47EF9}"/>
                  </a:ext>
                </a:extLst>
              </p:cNvPr>
              <p:cNvSpPr>
                <a:spLocks noChangeArrowheads="1"/>
              </p:cNvSpPr>
              <p:nvPr/>
            </p:nvSpPr>
            <p:spPr bwMode="auto">
              <a:xfrm>
                <a:off x="480" y="307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130">
                <a:extLst>
                  <a:ext uri="{FF2B5EF4-FFF2-40B4-BE49-F238E27FC236}">
                    <a16:creationId xmlns:a16="http://schemas.microsoft.com/office/drawing/2014/main" id="{31F91426-58F8-08B6-1783-00B8FA1BA2DC}"/>
                  </a:ext>
                </a:extLst>
              </p:cNvPr>
              <p:cNvSpPr>
                <a:spLocks noChangeArrowheads="1"/>
              </p:cNvSpPr>
              <p:nvPr/>
            </p:nvSpPr>
            <p:spPr bwMode="auto">
              <a:xfrm>
                <a:off x="480" y="308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131">
                <a:extLst>
                  <a:ext uri="{FF2B5EF4-FFF2-40B4-BE49-F238E27FC236}">
                    <a16:creationId xmlns:a16="http://schemas.microsoft.com/office/drawing/2014/main" id="{0C2008EC-41EF-8021-339B-64CD90E6B744}"/>
                  </a:ext>
                </a:extLst>
              </p:cNvPr>
              <p:cNvSpPr>
                <a:spLocks noChangeArrowheads="1"/>
              </p:cNvSpPr>
              <p:nvPr/>
            </p:nvSpPr>
            <p:spPr bwMode="auto">
              <a:xfrm>
                <a:off x="480" y="309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132">
                <a:extLst>
                  <a:ext uri="{FF2B5EF4-FFF2-40B4-BE49-F238E27FC236}">
                    <a16:creationId xmlns:a16="http://schemas.microsoft.com/office/drawing/2014/main" id="{1A6F28B9-FCAA-6418-B5FE-7DBCE4D64659}"/>
                  </a:ext>
                </a:extLst>
              </p:cNvPr>
              <p:cNvSpPr>
                <a:spLocks noChangeArrowheads="1"/>
              </p:cNvSpPr>
              <p:nvPr/>
            </p:nvSpPr>
            <p:spPr bwMode="auto">
              <a:xfrm>
                <a:off x="480" y="310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133">
                <a:extLst>
                  <a:ext uri="{FF2B5EF4-FFF2-40B4-BE49-F238E27FC236}">
                    <a16:creationId xmlns:a16="http://schemas.microsoft.com/office/drawing/2014/main" id="{963D9C82-0227-EB7C-384F-D4764EEC9F21}"/>
                  </a:ext>
                </a:extLst>
              </p:cNvPr>
              <p:cNvSpPr>
                <a:spLocks noChangeArrowheads="1"/>
              </p:cNvSpPr>
              <p:nvPr/>
            </p:nvSpPr>
            <p:spPr bwMode="auto">
              <a:xfrm>
                <a:off x="480" y="311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134">
                <a:extLst>
                  <a:ext uri="{FF2B5EF4-FFF2-40B4-BE49-F238E27FC236}">
                    <a16:creationId xmlns:a16="http://schemas.microsoft.com/office/drawing/2014/main" id="{ED6D8203-C212-15B2-BFA9-D531DD025A3E}"/>
                  </a:ext>
                </a:extLst>
              </p:cNvPr>
              <p:cNvSpPr>
                <a:spLocks noChangeArrowheads="1"/>
              </p:cNvSpPr>
              <p:nvPr/>
            </p:nvSpPr>
            <p:spPr bwMode="auto">
              <a:xfrm>
                <a:off x="480" y="311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35">
                <a:extLst>
                  <a:ext uri="{FF2B5EF4-FFF2-40B4-BE49-F238E27FC236}">
                    <a16:creationId xmlns:a16="http://schemas.microsoft.com/office/drawing/2014/main" id="{E551D0F4-A0C3-F0F5-BB20-AD568FE74491}"/>
                  </a:ext>
                </a:extLst>
              </p:cNvPr>
              <p:cNvSpPr>
                <a:spLocks noChangeArrowheads="1"/>
              </p:cNvSpPr>
              <p:nvPr/>
            </p:nvSpPr>
            <p:spPr bwMode="auto">
              <a:xfrm>
                <a:off x="480" y="312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136">
                <a:extLst>
                  <a:ext uri="{FF2B5EF4-FFF2-40B4-BE49-F238E27FC236}">
                    <a16:creationId xmlns:a16="http://schemas.microsoft.com/office/drawing/2014/main" id="{8120189A-710F-20B1-2B98-350922062DE9}"/>
                  </a:ext>
                </a:extLst>
              </p:cNvPr>
              <p:cNvSpPr>
                <a:spLocks noChangeArrowheads="1"/>
              </p:cNvSpPr>
              <p:nvPr/>
            </p:nvSpPr>
            <p:spPr bwMode="auto">
              <a:xfrm>
                <a:off x="480" y="313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137">
                <a:extLst>
                  <a:ext uri="{FF2B5EF4-FFF2-40B4-BE49-F238E27FC236}">
                    <a16:creationId xmlns:a16="http://schemas.microsoft.com/office/drawing/2014/main" id="{9FDDCDBE-E474-1D8E-CDAE-1438D584BE16}"/>
                  </a:ext>
                </a:extLst>
              </p:cNvPr>
              <p:cNvSpPr>
                <a:spLocks noChangeArrowheads="1"/>
              </p:cNvSpPr>
              <p:nvPr/>
            </p:nvSpPr>
            <p:spPr bwMode="auto">
              <a:xfrm>
                <a:off x="480" y="314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138">
                <a:extLst>
                  <a:ext uri="{FF2B5EF4-FFF2-40B4-BE49-F238E27FC236}">
                    <a16:creationId xmlns:a16="http://schemas.microsoft.com/office/drawing/2014/main" id="{B830F8C4-9F41-A17E-810C-91DDAACE9ACF}"/>
                  </a:ext>
                </a:extLst>
              </p:cNvPr>
              <p:cNvSpPr>
                <a:spLocks noChangeArrowheads="1"/>
              </p:cNvSpPr>
              <p:nvPr/>
            </p:nvSpPr>
            <p:spPr bwMode="auto">
              <a:xfrm>
                <a:off x="480" y="315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139">
                <a:extLst>
                  <a:ext uri="{FF2B5EF4-FFF2-40B4-BE49-F238E27FC236}">
                    <a16:creationId xmlns:a16="http://schemas.microsoft.com/office/drawing/2014/main" id="{A052199F-DD97-6DCB-7E3E-446D96985442}"/>
                  </a:ext>
                </a:extLst>
              </p:cNvPr>
              <p:cNvSpPr>
                <a:spLocks noChangeArrowheads="1"/>
              </p:cNvSpPr>
              <p:nvPr/>
            </p:nvSpPr>
            <p:spPr bwMode="auto">
              <a:xfrm>
                <a:off x="480" y="316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140">
                <a:extLst>
                  <a:ext uri="{FF2B5EF4-FFF2-40B4-BE49-F238E27FC236}">
                    <a16:creationId xmlns:a16="http://schemas.microsoft.com/office/drawing/2014/main" id="{63BEE0CE-4684-224B-CD4B-80D0D5DDD1E4}"/>
                  </a:ext>
                </a:extLst>
              </p:cNvPr>
              <p:cNvSpPr>
                <a:spLocks noChangeArrowheads="1"/>
              </p:cNvSpPr>
              <p:nvPr/>
            </p:nvSpPr>
            <p:spPr bwMode="auto">
              <a:xfrm>
                <a:off x="480" y="317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141">
                <a:extLst>
                  <a:ext uri="{FF2B5EF4-FFF2-40B4-BE49-F238E27FC236}">
                    <a16:creationId xmlns:a16="http://schemas.microsoft.com/office/drawing/2014/main" id="{3DDF3C91-03F5-EDD7-0E2A-CB759134B0E7}"/>
                  </a:ext>
                </a:extLst>
              </p:cNvPr>
              <p:cNvSpPr>
                <a:spLocks noChangeArrowheads="1"/>
              </p:cNvSpPr>
              <p:nvPr/>
            </p:nvSpPr>
            <p:spPr bwMode="auto">
              <a:xfrm>
                <a:off x="480" y="318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142">
                <a:extLst>
                  <a:ext uri="{FF2B5EF4-FFF2-40B4-BE49-F238E27FC236}">
                    <a16:creationId xmlns:a16="http://schemas.microsoft.com/office/drawing/2014/main" id="{276894F4-FC66-4BBF-E69B-5AC78FE3770D}"/>
                  </a:ext>
                </a:extLst>
              </p:cNvPr>
              <p:cNvSpPr>
                <a:spLocks noChangeArrowheads="1"/>
              </p:cNvSpPr>
              <p:nvPr/>
            </p:nvSpPr>
            <p:spPr bwMode="auto">
              <a:xfrm>
                <a:off x="480" y="319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143">
                <a:extLst>
                  <a:ext uri="{FF2B5EF4-FFF2-40B4-BE49-F238E27FC236}">
                    <a16:creationId xmlns:a16="http://schemas.microsoft.com/office/drawing/2014/main" id="{52D4243C-51AA-1523-3D13-809CF12BD625}"/>
                  </a:ext>
                </a:extLst>
              </p:cNvPr>
              <p:cNvSpPr>
                <a:spLocks noChangeArrowheads="1"/>
              </p:cNvSpPr>
              <p:nvPr/>
            </p:nvSpPr>
            <p:spPr bwMode="auto">
              <a:xfrm>
                <a:off x="480" y="320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144">
                <a:extLst>
                  <a:ext uri="{FF2B5EF4-FFF2-40B4-BE49-F238E27FC236}">
                    <a16:creationId xmlns:a16="http://schemas.microsoft.com/office/drawing/2014/main" id="{ECF6059F-AAA6-C2C9-CC93-A6B8DADC2583}"/>
                  </a:ext>
                </a:extLst>
              </p:cNvPr>
              <p:cNvSpPr>
                <a:spLocks noChangeArrowheads="1"/>
              </p:cNvSpPr>
              <p:nvPr/>
            </p:nvSpPr>
            <p:spPr bwMode="auto">
              <a:xfrm>
                <a:off x="480" y="321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145">
                <a:extLst>
                  <a:ext uri="{FF2B5EF4-FFF2-40B4-BE49-F238E27FC236}">
                    <a16:creationId xmlns:a16="http://schemas.microsoft.com/office/drawing/2014/main" id="{3CEEAECA-DB3E-47EE-3EB7-2249F7FEE212}"/>
                  </a:ext>
                </a:extLst>
              </p:cNvPr>
              <p:cNvSpPr>
                <a:spLocks noChangeArrowheads="1"/>
              </p:cNvSpPr>
              <p:nvPr/>
            </p:nvSpPr>
            <p:spPr bwMode="auto">
              <a:xfrm>
                <a:off x="480" y="322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146">
                <a:extLst>
                  <a:ext uri="{FF2B5EF4-FFF2-40B4-BE49-F238E27FC236}">
                    <a16:creationId xmlns:a16="http://schemas.microsoft.com/office/drawing/2014/main" id="{C8CB8F4E-6727-8047-88DD-4D87954267C9}"/>
                  </a:ext>
                </a:extLst>
              </p:cNvPr>
              <p:cNvSpPr>
                <a:spLocks noChangeArrowheads="1"/>
              </p:cNvSpPr>
              <p:nvPr/>
            </p:nvSpPr>
            <p:spPr bwMode="auto">
              <a:xfrm>
                <a:off x="480" y="323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147">
                <a:extLst>
                  <a:ext uri="{FF2B5EF4-FFF2-40B4-BE49-F238E27FC236}">
                    <a16:creationId xmlns:a16="http://schemas.microsoft.com/office/drawing/2014/main" id="{6932843E-EB06-284D-790F-420EE47642E3}"/>
                  </a:ext>
                </a:extLst>
              </p:cNvPr>
              <p:cNvSpPr>
                <a:spLocks noChangeArrowheads="1"/>
              </p:cNvSpPr>
              <p:nvPr/>
            </p:nvSpPr>
            <p:spPr bwMode="auto">
              <a:xfrm>
                <a:off x="480" y="324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148">
                <a:extLst>
                  <a:ext uri="{FF2B5EF4-FFF2-40B4-BE49-F238E27FC236}">
                    <a16:creationId xmlns:a16="http://schemas.microsoft.com/office/drawing/2014/main" id="{DEA8664E-EE74-6641-B0AE-897A547A6A1C}"/>
                  </a:ext>
                </a:extLst>
              </p:cNvPr>
              <p:cNvSpPr>
                <a:spLocks noChangeArrowheads="1"/>
              </p:cNvSpPr>
              <p:nvPr/>
            </p:nvSpPr>
            <p:spPr bwMode="auto">
              <a:xfrm>
                <a:off x="480" y="325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149">
                <a:extLst>
                  <a:ext uri="{FF2B5EF4-FFF2-40B4-BE49-F238E27FC236}">
                    <a16:creationId xmlns:a16="http://schemas.microsoft.com/office/drawing/2014/main" id="{6A4216C1-EC4F-EF62-9D10-CC0C710EA1AC}"/>
                  </a:ext>
                </a:extLst>
              </p:cNvPr>
              <p:cNvSpPr>
                <a:spLocks noChangeArrowheads="1"/>
              </p:cNvSpPr>
              <p:nvPr/>
            </p:nvSpPr>
            <p:spPr bwMode="auto">
              <a:xfrm>
                <a:off x="480" y="326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150">
                <a:extLst>
                  <a:ext uri="{FF2B5EF4-FFF2-40B4-BE49-F238E27FC236}">
                    <a16:creationId xmlns:a16="http://schemas.microsoft.com/office/drawing/2014/main" id="{685DDF4E-E5BF-6C14-B225-DEB2797E5A33}"/>
                  </a:ext>
                </a:extLst>
              </p:cNvPr>
              <p:cNvSpPr>
                <a:spLocks noChangeArrowheads="1"/>
              </p:cNvSpPr>
              <p:nvPr/>
            </p:nvSpPr>
            <p:spPr bwMode="auto">
              <a:xfrm>
                <a:off x="480" y="327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151">
                <a:extLst>
                  <a:ext uri="{FF2B5EF4-FFF2-40B4-BE49-F238E27FC236}">
                    <a16:creationId xmlns:a16="http://schemas.microsoft.com/office/drawing/2014/main" id="{8593A282-E347-C188-DCD5-6ECF270692B7}"/>
                  </a:ext>
                </a:extLst>
              </p:cNvPr>
              <p:cNvSpPr>
                <a:spLocks noChangeArrowheads="1"/>
              </p:cNvSpPr>
              <p:nvPr/>
            </p:nvSpPr>
            <p:spPr bwMode="auto">
              <a:xfrm>
                <a:off x="480" y="328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52">
                <a:extLst>
                  <a:ext uri="{FF2B5EF4-FFF2-40B4-BE49-F238E27FC236}">
                    <a16:creationId xmlns:a16="http://schemas.microsoft.com/office/drawing/2014/main" id="{9F3F5912-29F9-39BE-B96C-5449EFC57EFC}"/>
                  </a:ext>
                </a:extLst>
              </p:cNvPr>
              <p:cNvSpPr>
                <a:spLocks noChangeArrowheads="1"/>
              </p:cNvSpPr>
              <p:nvPr/>
            </p:nvSpPr>
            <p:spPr bwMode="auto">
              <a:xfrm>
                <a:off x="480" y="329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153">
                <a:extLst>
                  <a:ext uri="{FF2B5EF4-FFF2-40B4-BE49-F238E27FC236}">
                    <a16:creationId xmlns:a16="http://schemas.microsoft.com/office/drawing/2014/main" id="{32BED92F-52FA-FAB5-60DA-8F843BD783DC}"/>
                  </a:ext>
                </a:extLst>
              </p:cNvPr>
              <p:cNvSpPr>
                <a:spLocks noChangeArrowheads="1"/>
              </p:cNvSpPr>
              <p:nvPr/>
            </p:nvSpPr>
            <p:spPr bwMode="auto">
              <a:xfrm>
                <a:off x="480" y="330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154">
                <a:extLst>
                  <a:ext uri="{FF2B5EF4-FFF2-40B4-BE49-F238E27FC236}">
                    <a16:creationId xmlns:a16="http://schemas.microsoft.com/office/drawing/2014/main" id="{E3D1DD9E-3D40-FACF-DAEA-FFA28A0BD679}"/>
                  </a:ext>
                </a:extLst>
              </p:cNvPr>
              <p:cNvSpPr>
                <a:spLocks noChangeArrowheads="1"/>
              </p:cNvSpPr>
              <p:nvPr/>
            </p:nvSpPr>
            <p:spPr bwMode="auto">
              <a:xfrm>
                <a:off x="480" y="330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155">
                <a:extLst>
                  <a:ext uri="{FF2B5EF4-FFF2-40B4-BE49-F238E27FC236}">
                    <a16:creationId xmlns:a16="http://schemas.microsoft.com/office/drawing/2014/main" id="{8C85044F-906C-F258-96C9-E0263E047508}"/>
                  </a:ext>
                </a:extLst>
              </p:cNvPr>
              <p:cNvSpPr>
                <a:spLocks noChangeArrowheads="1"/>
              </p:cNvSpPr>
              <p:nvPr/>
            </p:nvSpPr>
            <p:spPr bwMode="auto">
              <a:xfrm>
                <a:off x="480" y="331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56">
                <a:extLst>
                  <a:ext uri="{FF2B5EF4-FFF2-40B4-BE49-F238E27FC236}">
                    <a16:creationId xmlns:a16="http://schemas.microsoft.com/office/drawing/2014/main" id="{BE15A53D-5D3A-2D10-7497-1C49760DB8FE}"/>
                  </a:ext>
                </a:extLst>
              </p:cNvPr>
              <p:cNvSpPr>
                <a:spLocks noChangeArrowheads="1"/>
              </p:cNvSpPr>
              <p:nvPr/>
            </p:nvSpPr>
            <p:spPr bwMode="auto">
              <a:xfrm>
                <a:off x="480" y="332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57">
                <a:extLst>
                  <a:ext uri="{FF2B5EF4-FFF2-40B4-BE49-F238E27FC236}">
                    <a16:creationId xmlns:a16="http://schemas.microsoft.com/office/drawing/2014/main" id="{14E870F8-FF1E-508A-F0D4-E64785CD78DC}"/>
                  </a:ext>
                </a:extLst>
              </p:cNvPr>
              <p:cNvSpPr>
                <a:spLocks noChangeArrowheads="1"/>
              </p:cNvSpPr>
              <p:nvPr/>
            </p:nvSpPr>
            <p:spPr bwMode="auto">
              <a:xfrm>
                <a:off x="480" y="333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58">
                <a:extLst>
                  <a:ext uri="{FF2B5EF4-FFF2-40B4-BE49-F238E27FC236}">
                    <a16:creationId xmlns:a16="http://schemas.microsoft.com/office/drawing/2014/main" id="{B4109F25-BD1B-E0C1-74BF-D8967056DA3F}"/>
                  </a:ext>
                </a:extLst>
              </p:cNvPr>
              <p:cNvSpPr>
                <a:spLocks noChangeArrowheads="1"/>
              </p:cNvSpPr>
              <p:nvPr/>
            </p:nvSpPr>
            <p:spPr bwMode="auto">
              <a:xfrm>
                <a:off x="480" y="334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59">
                <a:extLst>
                  <a:ext uri="{FF2B5EF4-FFF2-40B4-BE49-F238E27FC236}">
                    <a16:creationId xmlns:a16="http://schemas.microsoft.com/office/drawing/2014/main" id="{682813D8-0E18-DBFB-5601-A0774B2A86C2}"/>
                  </a:ext>
                </a:extLst>
              </p:cNvPr>
              <p:cNvSpPr>
                <a:spLocks noChangeArrowheads="1"/>
              </p:cNvSpPr>
              <p:nvPr/>
            </p:nvSpPr>
            <p:spPr bwMode="auto">
              <a:xfrm>
                <a:off x="480" y="335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160">
                <a:extLst>
                  <a:ext uri="{FF2B5EF4-FFF2-40B4-BE49-F238E27FC236}">
                    <a16:creationId xmlns:a16="http://schemas.microsoft.com/office/drawing/2014/main" id="{2F5A1F89-1CD8-12CD-AF8B-264B2028194F}"/>
                  </a:ext>
                </a:extLst>
              </p:cNvPr>
              <p:cNvSpPr>
                <a:spLocks noChangeArrowheads="1"/>
              </p:cNvSpPr>
              <p:nvPr/>
            </p:nvSpPr>
            <p:spPr bwMode="auto">
              <a:xfrm>
                <a:off x="480" y="336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61">
                <a:extLst>
                  <a:ext uri="{FF2B5EF4-FFF2-40B4-BE49-F238E27FC236}">
                    <a16:creationId xmlns:a16="http://schemas.microsoft.com/office/drawing/2014/main" id="{69C2270E-0164-0CAD-44E6-14DD1BE78130}"/>
                  </a:ext>
                </a:extLst>
              </p:cNvPr>
              <p:cNvSpPr>
                <a:spLocks noChangeArrowheads="1"/>
              </p:cNvSpPr>
              <p:nvPr/>
            </p:nvSpPr>
            <p:spPr bwMode="auto">
              <a:xfrm>
                <a:off x="480" y="337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62">
                <a:extLst>
                  <a:ext uri="{FF2B5EF4-FFF2-40B4-BE49-F238E27FC236}">
                    <a16:creationId xmlns:a16="http://schemas.microsoft.com/office/drawing/2014/main" id="{5C295077-FC80-E690-CB3B-88D6EB5D88C1}"/>
                  </a:ext>
                </a:extLst>
              </p:cNvPr>
              <p:cNvSpPr>
                <a:spLocks noChangeArrowheads="1"/>
              </p:cNvSpPr>
              <p:nvPr/>
            </p:nvSpPr>
            <p:spPr bwMode="auto">
              <a:xfrm>
                <a:off x="480" y="338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63">
                <a:extLst>
                  <a:ext uri="{FF2B5EF4-FFF2-40B4-BE49-F238E27FC236}">
                    <a16:creationId xmlns:a16="http://schemas.microsoft.com/office/drawing/2014/main" id="{A296B356-8085-5C82-F0FE-3AA9469C79E5}"/>
                  </a:ext>
                </a:extLst>
              </p:cNvPr>
              <p:cNvSpPr>
                <a:spLocks noChangeArrowheads="1"/>
              </p:cNvSpPr>
              <p:nvPr/>
            </p:nvSpPr>
            <p:spPr bwMode="auto">
              <a:xfrm>
                <a:off x="480" y="339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64">
                <a:extLst>
                  <a:ext uri="{FF2B5EF4-FFF2-40B4-BE49-F238E27FC236}">
                    <a16:creationId xmlns:a16="http://schemas.microsoft.com/office/drawing/2014/main" id="{C9112997-05F2-7C2C-AFEC-091045D56110}"/>
                  </a:ext>
                </a:extLst>
              </p:cNvPr>
              <p:cNvSpPr>
                <a:spLocks noChangeArrowheads="1"/>
              </p:cNvSpPr>
              <p:nvPr/>
            </p:nvSpPr>
            <p:spPr bwMode="auto">
              <a:xfrm>
                <a:off x="480" y="340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65">
                <a:extLst>
                  <a:ext uri="{FF2B5EF4-FFF2-40B4-BE49-F238E27FC236}">
                    <a16:creationId xmlns:a16="http://schemas.microsoft.com/office/drawing/2014/main" id="{88E59924-F962-DF41-F2D8-1968C8ADF238}"/>
                  </a:ext>
                </a:extLst>
              </p:cNvPr>
              <p:cNvSpPr>
                <a:spLocks noChangeArrowheads="1"/>
              </p:cNvSpPr>
              <p:nvPr/>
            </p:nvSpPr>
            <p:spPr bwMode="auto">
              <a:xfrm>
                <a:off x="480" y="341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166">
                <a:extLst>
                  <a:ext uri="{FF2B5EF4-FFF2-40B4-BE49-F238E27FC236}">
                    <a16:creationId xmlns:a16="http://schemas.microsoft.com/office/drawing/2014/main" id="{78F652E7-05B0-6F7F-DD7B-3D4DBE7C19AB}"/>
                  </a:ext>
                </a:extLst>
              </p:cNvPr>
              <p:cNvSpPr>
                <a:spLocks noChangeArrowheads="1"/>
              </p:cNvSpPr>
              <p:nvPr/>
            </p:nvSpPr>
            <p:spPr bwMode="auto">
              <a:xfrm>
                <a:off x="480" y="342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67">
                <a:extLst>
                  <a:ext uri="{FF2B5EF4-FFF2-40B4-BE49-F238E27FC236}">
                    <a16:creationId xmlns:a16="http://schemas.microsoft.com/office/drawing/2014/main" id="{2BAA51EF-DF69-E2B5-5637-2138676B31F2}"/>
                  </a:ext>
                </a:extLst>
              </p:cNvPr>
              <p:cNvSpPr>
                <a:spLocks noChangeArrowheads="1"/>
              </p:cNvSpPr>
              <p:nvPr/>
            </p:nvSpPr>
            <p:spPr bwMode="auto">
              <a:xfrm>
                <a:off x="480" y="343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68">
                <a:extLst>
                  <a:ext uri="{FF2B5EF4-FFF2-40B4-BE49-F238E27FC236}">
                    <a16:creationId xmlns:a16="http://schemas.microsoft.com/office/drawing/2014/main" id="{C0D1CA90-F48C-AAB6-D2DD-2D4AC71160D7}"/>
                  </a:ext>
                </a:extLst>
              </p:cNvPr>
              <p:cNvSpPr>
                <a:spLocks noChangeArrowheads="1"/>
              </p:cNvSpPr>
              <p:nvPr/>
            </p:nvSpPr>
            <p:spPr bwMode="auto">
              <a:xfrm>
                <a:off x="480" y="344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169">
                <a:extLst>
                  <a:ext uri="{FF2B5EF4-FFF2-40B4-BE49-F238E27FC236}">
                    <a16:creationId xmlns:a16="http://schemas.microsoft.com/office/drawing/2014/main" id="{747968FC-3F5F-1A6D-070C-A785661E2271}"/>
                  </a:ext>
                </a:extLst>
              </p:cNvPr>
              <p:cNvSpPr>
                <a:spLocks noChangeArrowheads="1"/>
              </p:cNvSpPr>
              <p:nvPr/>
            </p:nvSpPr>
            <p:spPr bwMode="auto">
              <a:xfrm>
                <a:off x="480" y="345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170">
                <a:extLst>
                  <a:ext uri="{FF2B5EF4-FFF2-40B4-BE49-F238E27FC236}">
                    <a16:creationId xmlns:a16="http://schemas.microsoft.com/office/drawing/2014/main" id="{B4627A44-7CFE-51C2-144B-541FABE1ACC1}"/>
                  </a:ext>
                </a:extLst>
              </p:cNvPr>
              <p:cNvSpPr>
                <a:spLocks noChangeArrowheads="1"/>
              </p:cNvSpPr>
              <p:nvPr/>
            </p:nvSpPr>
            <p:spPr bwMode="auto">
              <a:xfrm>
                <a:off x="480" y="346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171">
                <a:extLst>
                  <a:ext uri="{FF2B5EF4-FFF2-40B4-BE49-F238E27FC236}">
                    <a16:creationId xmlns:a16="http://schemas.microsoft.com/office/drawing/2014/main" id="{1567098A-90E5-0331-8172-02762F2104E3}"/>
                  </a:ext>
                </a:extLst>
              </p:cNvPr>
              <p:cNvSpPr>
                <a:spLocks noChangeArrowheads="1"/>
              </p:cNvSpPr>
              <p:nvPr/>
            </p:nvSpPr>
            <p:spPr bwMode="auto">
              <a:xfrm>
                <a:off x="480" y="347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Rectangle 173">
              <a:extLst>
                <a:ext uri="{FF2B5EF4-FFF2-40B4-BE49-F238E27FC236}">
                  <a16:creationId xmlns:a16="http://schemas.microsoft.com/office/drawing/2014/main" id="{29FCFD7B-6F79-106E-A0A8-4CAC5CC4A1C5}"/>
                </a:ext>
              </a:extLst>
            </p:cNvPr>
            <p:cNvSpPr>
              <a:spLocks noChangeArrowheads="1"/>
            </p:cNvSpPr>
            <p:nvPr/>
          </p:nvSpPr>
          <p:spPr bwMode="auto">
            <a:xfrm>
              <a:off x="95408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174">
              <a:extLst>
                <a:ext uri="{FF2B5EF4-FFF2-40B4-BE49-F238E27FC236}">
                  <a16:creationId xmlns:a16="http://schemas.microsoft.com/office/drawing/2014/main" id="{5EEC0B32-BC1A-5DF0-B413-ABDFCD2AB431}"/>
                </a:ext>
              </a:extLst>
            </p:cNvPr>
            <p:cNvSpPr>
              <a:spLocks noChangeArrowheads="1"/>
            </p:cNvSpPr>
            <p:nvPr/>
          </p:nvSpPr>
          <p:spPr bwMode="auto">
            <a:xfrm>
              <a:off x="17272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ectangle 175">
              <a:extLst>
                <a:ext uri="{FF2B5EF4-FFF2-40B4-BE49-F238E27FC236}">
                  <a16:creationId xmlns:a16="http://schemas.microsoft.com/office/drawing/2014/main" id="{BAC587E1-E3CA-A964-2B06-9F0790EB407D}"/>
                </a:ext>
              </a:extLst>
            </p:cNvPr>
            <p:cNvSpPr>
              <a:spLocks noChangeArrowheads="1"/>
            </p:cNvSpPr>
            <p:nvPr/>
          </p:nvSpPr>
          <p:spPr bwMode="auto">
            <a:xfrm>
              <a:off x="25019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176">
              <a:extLst>
                <a:ext uri="{FF2B5EF4-FFF2-40B4-BE49-F238E27FC236}">
                  <a16:creationId xmlns:a16="http://schemas.microsoft.com/office/drawing/2014/main" id="{8111D5CA-6CDE-4DEC-02AF-D422A71ECBB5}"/>
                </a:ext>
              </a:extLst>
            </p:cNvPr>
            <p:cNvSpPr>
              <a:spLocks noChangeArrowheads="1"/>
            </p:cNvSpPr>
            <p:nvPr/>
          </p:nvSpPr>
          <p:spPr bwMode="auto">
            <a:xfrm>
              <a:off x="32766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 name="Rectangle 177">
              <a:extLst>
                <a:ext uri="{FF2B5EF4-FFF2-40B4-BE49-F238E27FC236}">
                  <a16:creationId xmlns:a16="http://schemas.microsoft.com/office/drawing/2014/main" id="{7CBC6F1B-3419-8C00-C898-838765CD3B65}"/>
                </a:ext>
              </a:extLst>
            </p:cNvPr>
            <p:cNvSpPr>
              <a:spLocks noChangeArrowheads="1"/>
            </p:cNvSpPr>
            <p:nvPr/>
          </p:nvSpPr>
          <p:spPr bwMode="auto">
            <a:xfrm>
              <a:off x="40497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178">
              <a:extLst>
                <a:ext uri="{FF2B5EF4-FFF2-40B4-BE49-F238E27FC236}">
                  <a16:creationId xmlns:a16="http://schemas.microsoft.com/office/drawing/2014/main" id="{38E098D2-D984-073A-B49C-B04355CFB898}"/>
                </a:ext>
              </a:extLst>
            </p:cNvPr>
            <p:cNvSpPr>
              <a:spLocks noChangeArrowheads="1"/>
            </p:cNvSpPr>
            <p:nvPr/>
          </p:nvSpPr>
          <p:spPr bwMode="auto">
            <a:xfrm>
              <a:off x="48244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179">
              <a:extLst>
                <a:ext uri="{FF2B5EF4-FFF2-40B4-BE49-F238E27FC236}">
                  <a16:creationId xmlns:a16="http://schemas.microsoft.com/office/drawing/2014/main" id="{87E8D556-CCC0-2F48-764C-19E2F9ED3A71}"/>
                </a:ext>
              </a:extLst>
            </p:cNvPr>
            <p:cNvSpPr>
              <a:spLocks noChangeArrowheads="1"/>
            </p:cNvSpPr>
            <p:nvPr/>
          </p:nvSpPr>
          <p:spPr bwMode="auto">
            <a:xfrm>
              <a:off x="55975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180">
              <a:extLst>
                <a:ext uri="{FF2B5EF4-FFF2-40B4-BE49-F238E27FC236}">
                  <a16:creationId xmlns:a16="http://schemas.microsoft.com/office/drawing/2014/main" id="{FC6B5675-4D17-AEBB-5331-07264B2521D8}"/>
                </a:ext>
              </a:extLst>
            </p:cNvPr>
            <p:cNvSpPr>
              <a:spLocks noChangeArrowheads="1"/>
            </p:cNvSpPr>
            <p:nvPr/>
          </p:nvSpPr>
          <p:spPr bwMode="auto">
            <a:xfrm>
              <a:off x="63722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2" name="Rectangle 181">
              <a:extLst>
                <a:ext uri="{FF2B5EF4-FFF2-40B4-BE49-F238E27FC236}">
                  <a16:creationId xmlns:a16="http://schemas.microsoft.com/office/drawing/2014/main" id="{C9B8118D-A243-23FB-B86D-6EE65209CC15}"/>
                </a:ext>
              </a:extLst>
            </p:cNvPr>
            <p:cNvSpPr>
              <a:spLocks noChangeArrowheads="1"/>
            </p:cNvSpPr>
            <p:nvPr/>
          </p:nvSpPr>
          <p:spPr bwMode="auto">
            <a:xfrm>
              <a:off x="71469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3" name="Rectangle 182">
              <a:extLst>
                <a:ext uri="{FF2B5EF4-FFF2-40B4-BE49-F238E27FC236}">
                  <a16:creationId xmlns:a16="http://schemas.microsoft.com/office/drawing/2014/main" id="{8BCD504A-82DA-D785-B6A8-534CD2EA4AB9}"/>
                </a:ext>
              </a:extLst>
            </p:cNvPr>
            <p:cNvSpPr>
              <a:spLocks noChangeArrowheads="1"/>
            </p:cNvSpPr>
            <p:nvPr/>
          </p:nvSpPr>
          <p:spPr bwMode="auto">
            <a:xfrm>
              <a:off x="792003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Rectangle 183">
              <a:extLst>
                <a:ext uri="{FF2B5EF4-FFF2-40B4-BE49-F238E27FC236}">
                  <a16:creationId xmlns:a16="http://schemas.microsoft.com/office/drawing/2014/main" id="{3FB61E71-50BC-AFE9-DF01-656567C92724}"/>
                </a:ext>
              </a:extLst>
            </p:cNvPr>
            <p:cNvSpPr>
              <a:spLocks noChangeArrowheads="1"/>
            </p:cNvSpPr>
            <p:nvPr/>
          </p:nvSpPr>
          <p:spPr bwMode="auto">
            <a:xfrm>
              <a:off x="95408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5" name="Rectangle 184">
              <a:extLst>
                <a:ext uri="{FF2B5EF4-FFF2-40B4-BE49-F238E27FC236}">
                  <a16:creationId xmlns:a16="http://schemas.microsoft.com/office/drawing/2014/main" id="{77232EA1-2401-44C4-B8F5-A343D0C553C7}"/>
                </a:ext>
              </a:extLst>
            </p:cNvPr>
            <p:cNvSpPr>
              <a:spLocks noChangeArrowheads="1"/>
            </p:cNvSpPr>
            <p:nvPr/>
          </p:nvSpPr>
          <p:spPr bwMode="auto">
            <a:xfrm>
              <a:off x="17272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6" name="Rectangle 185">
              <a:extLst>
                <a:ext uri="{FF2B5EF4-FFF2-40B4-BE49-F238E27FC236}">
                  <a16:creationId xmlns:a16="http://schemas.microsoft.com/office/drawing/2014/main" id="{B4F42188-2D08-5DF1-6596-432A21A8A3BF}"/>
                </a:ext>
              </a:extLst>
            </p:cNvPr>
            <p:cNvSpPr>
              <a:spLocks noChangeArrowheads="1"/>
            </p:cNvSpPr>
            <p:nvPr/>
          </p:nvSpPr>
          <p:spPr bwMode="auto">
            <a:xfrm>
              <a:off x="25019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7" name="Rectangle 186">
              <a:extLst>
                <a:ext uri="{FF2B5EF4-FFF2-40B4-BE49-F238E27FC236}">
                  <a16:creationId xmlns:a16="http://schemas.microsoft.com/office/drawing/2014/main" id="{9F84F03B-B5C5-2799-387C-CB31764F7E3D}"/>
                </a:ext>
              </a:extLst>
            </p:cNvPr>
            <p:cNvSpPr>
              <a:spLocks noChangeArrowheads="1"/>
            </p:cNvSpPr>
            <p:nvPr/>
          </p:nvSpPr>
          <p:spPr bwMode="auto">
            <a:xfrm>
              <a:off x="32766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8" name="Rectangle 187">
              <a:extLst>
                <a:ext uri="{FF2B5EF4-FFF2-40B4-BE49-F238E27FC236}">
                  <a16:creationId xmlns:a16="http://schemas.microsoft.com/office/drawing/2014/main" id="{2037D214-895C-2824-24A0-41E8D9A963A5}"/>
                </a:ext>
              </a:extLst>
            </p:cNvPr>
            <p:cNvSpPr>
              <a:spLocks noChangeArrowheads="1"/>
            </p:cNvSpPr>
            <p:nvPr/>
          </p:nvSpPr>
          <p:spPr bwMode="auto">
            <a:xfrm>
              <a:off x="40497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9" name="Rectangle 188">
              <a:extLst>
                <a:ext uri="{FF2B5EF4-FFF2-40B4-BE49-F238E27FC236}">
                  <a16:creationId xmlns:a16="http://schemas.microsoft.com/office/drawing/2014/main" id="{18B4D3DB-6FE4-1F21-3319-9C1E76C3202E}"/>
                </a:ext>
              </a:extLst>
            </p:cNvPr>
            <p:cNvSpPr>
              <a:spLocks noChangeArrowheads="1"/>
            </p:cNvSpPr>
            <p:nvPr/>
          </p:nvSpPr>
          <p:spPr bwMode="auto">
            <a:xfrm>
              <a:off x="48244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189">
              <a:extLst>
                <a:ext uri="{FF2B5EF4-FFF2-40B4-BE49-F238E27FC236}">
                  <a16:creationId xmlns:a16="http://schemas.microsoft.com/office/drawing/2014/main" id="{9B679C8D-06C8-1E84-26F3-0F0FF3317CB7}"/>
                </a:ext>
              </a:extLst>
            </p:cNvPr>
            <p:cNvSpPr>
              <a:spLocks noChangeArrowheads="1"/>
            </p:cNvSpPr>
            <p:nvPr/>
          </p:nvSpPr>
          <p:spPr bwMode="auto">
            <a:xfrm>
              <a:off x="55975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190">
              <a:extLst>
                <a:ext uri="{FF2B5EF4-FFF2-40B4-BE49-F238E27FC236}">
                  <a16:creationId xmlns:a16="http://schemas.microsoft.com/office/drawing/2014/main" id="{B0BCD516-5626-B38E-8B79-4AA43CA55877}"/>
                </a:ext>
              </a:extLst>
            </p:cNvPr>
            <p:cNvSpPr>
              <a:spLocks noChangeArrowheads="1"/>
            </p:cNvSpPr>
            <p:nvPr/>
          </p:nvSpPr>
          <p:spPr bwMode="auto">
            <a:xfrm>
              <a:off x="63722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2" name="Rectangle 191">
              <a:extLst>
                <a:ext uri="{FF2B5EF4-FFF2-40B4-BE49-F238E27FC236}">
                  <a16:creationId xmlns:a16="http://schemas.microsoft.com/office/drawing/2014/main" id="{B029E3E3-39F1-95C8-7114-8DF46D208084}"/>
                </a:ext>
              </a:extLst>
            </p:cNvPr>
            <p:cNvSpPr>
              <a:spLocks noChangeArrowheads="1"/>
            </p:cNvSpPr>
            <p:nvPr/>
          </p:nvSpPr>
          <p:spPr bwMode="auto">
            <a:xfrm>
              <a:off x="71469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192">
              <a:extLst>
                <a:ext uri="{FF2B5EF4-FFF2-40B4-BE49-F238E27FC236}">
                  <a16:creationId xmlns:a16="http://schemas.microsoft.com/office/drawing/2014/main" id="{6362396B-27CF-5449-97BE-7D30DBFF1901}"/>
                </a:ext>
              </a:extLst>
            </p:cNvPr>
            <p:cNvSpPr>
              <a:spLocks noChangeArrowheads="1"/>
            </p:cNvSpPr>
            <p:nvPr/>
          </p:nvSpPr>
          <p:spPr bwMode="auto">
            <a:xfrm>
              <a:off x="792003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193">
              <a:extLst>
                <a:ext uri="{FF2B5EF4-FFF2-40B4-BE49-F238E27FC236}">
                  <a16:creationId xmlns:a16="http://schemas.microsoft.com/office/drawing/2014/main" id="{B846067B-C118-DCBD-53F9-55D71339483C}"/>
                </a:ext>
              </a:extLst>
            </p:cNvPr>
            <p:cNvSpPr>
              <a:spLocks noChangeArrowheads="1"/>
            </p:cNvSpPr>
            <p:nvPr/>
          </p:nvSpPr>
          <p:spPr bwMode="auto">
            <a:xfrm>
              <a:off x="95408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194">
              <a:extLst>
                <a:ext uri="{FF2B5EF4-FFF2-40B4-BE49-F238E27FC236}">
                  <a16:creationId xmlns:a16="http://schemas.microsoft.com/office/drawing/2014/main" id="{D1F113CE-0D48-C5E9-2F00-594F22A475C8}"/>
                </a:ext>
              </a:extLst>
            </p:cNvPr>
            <p:cNvSpPr>
              <a:spLocks noChangeArrowheads="1"/>
            </p:cNvSpPr>
            <p:nvPr/>
          </p:nvSpPr>
          <p:spPr bwMode="auto">
            <a:xfrm>
              <a:off x="17272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6" name="Rectangle 195">
              <a:extLst>
                <a:ext uri="{FF2B5EF4-FFF2-40B4-BE49-F238E27FC236}">
                  <a16:creationId xmlns:a16="http://schemas.microsoft.com/office/drawing/2014/main" id="{F0A47E03-9D09-70F2-7BEE-6DC6250AC41A}"/>
                </a:ext>
              </a:extLst>
            </p:cNvPr>
            <p:cNvSpPr>
              <a:spLocks noChangeArrowheads="1"/>
            </p:cNvSpPr>
            <p:nvPr/>
          </p:nvSpPr>
          <p:spPr bwMode="auto">
            <a:xfrm>
              <a:off x="25019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7" name="Rectangle 196">
              <a:extLst>
                <a:ext uri="{FF2B5EF4-FFF2-40B4-BE49-F238E27FC236}">
                  <a16:creationId xmlns:a16="http://schemas.microsoft.com/office/drawing/2014/main" id="{30379509-C192-4AAA-4485-45892AAE2777}"/>
                </a:ext>
              </a:extLst>
            </p:cNvPr>
            <p:cNvSpPr>
              <a:spLocks noChangeArrowheads="1"/>
            </p:cNvSpPr>
            <p:nvPr/>
          </p:nvSpPr>
          <p:spPr bwMode="auto">
            <a:xfrm>
              <a:off x="32766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ectangle 197">
              <a:extLst>
                <a:ext uri="{FF2B5EF4-FFF2-40B4-BE49-F238E27FC236}">
                  <a16:creationId xmlns:a16="http://schemas.microsoft.com/office/drawing/2014/main" id="{2BDF52FE-3F4D-E92A-C833-C2A932DE427C}"/>
                </a:ext>
              </a:extLst>
            </p:cNvPr>
            <p:cNvSpPr>
              <a:spLocks noChangeArrowheads="1"/>
            </p:cNvSpPr>
            <p:nvPr/>
          </p:nvSpPr>
          <p:spPr bwMode="auto">
            <a:xfrm>
              <a:off x="40497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9" name="Rectangle 198">
              <a:extLst>
                <a:ext uri="{FF2B5EF4-FFF2-40B4-BE49-F238E27FC236}">
                  <a16:creationId xmlns:a16="http://schemas.microsoft.com/office/drawing/2014/main" id="{819944EE-5F49-4170-0D12-10FB6A4076D5}"/>
                </a:ext>
              </a:extLst>
            </p:cNvPr>
            <p:cNvSpPr>
              <a:spLocks noChangeArrowheads="1"/>
            </p:cNvSpPr>
            <p:nvPr/>
          </p:nvSpPr>
          <p:spPr bwMode="auto">
            <a:xfrm>
              <a:off x="48244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0" name="Rectangle 199">
              <a:extLst>
                <a:ext uri="{FF2B5EF4-FFF2-40B4-BE49-F238E27FC236}">
                  <a16:creationId xmlns:a16="http://schemas.microsoft.com/office/drawing/2014/main" id="{BA23BC63-3C2F-6F0A-F3F1-2AC0A705C9BD}"/>
                </a:ext>
              </a:extLst>
            </p:cNvPr>
            <p:cNvSpPr>
              <a:spLocks noChangeArrowheads="1"/>
            </p:cNvSpPr>
            <p:nvPr/>
          </p:nvSpPr>
          <p:spPr bwMode="auto">
            <a:xfrm>
              <a:off x="55975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200">
              <a:extLst>
                <a:ext uri="{FF2B5EF4-FFF2-40B4-BE49-F238E27FC236}">
                  <a16:creationId xmlns:a16="http://schemas.microsoft.com/office/drawing/2014/main" id="{E1ACC455-78ED-5BCD-01FB-28D63F6A3151}"/>
                </a:ext>
              </a:extLst>
            </p:cNvPr>
            <p:cNvSpPr>
              <a:spLocks noChangeArrowheads="1"/>
            </p:cNvSpPr>
            <p:nvPr/>
          </p:nvSpPr>
          <p:spPr bwMode="auto">
            <a:xfrm>
              <a:off x="63722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2" name="Rectangle 201">
              <a:extLst>
                <a:ext uri="{FF2B5EF4-FFF2-40B4-BE49-F238E27FC236}">
                  <a16:creationId xmlns:a16="http://schemas.microsoft.com/office/drawing/2014/main" id="{772C74A9-F55F-7BED-86B4-E4CF73030E47}"/>
                </a:ext>
              </a:extLst>
            </p:cNvPr>
            <p:cNvSpPr>
              <a:spLocks noChangeArrowheads="1"/>
            </p:cNvSpPr>
            <p:nvPr/>
          </p:nvSpPr>
          <p:spPr bwMode="auto">
            <a:xfrm>
              <a:off x="71469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3" name="Rectangle 202">
              <a:extLst>
                <a:ext uri="{FF2B5EF4-FFF2-40B4-BE49-F238E27FC236}">
                  <a16:creationId xmlns:a16="http://schemas.microsoft.com/office/drawing/2014/main" id="{F8830575-C24A-DD8C-CF91-043644B0A18A}"/>
                </a:ext>
              </a:extLst>
            </p:cNvPr>
            <p:cNvSpPr>
              <a:spLocks noChangeArrowheads="1"/>
            </p:cNvSpPr>
            <p:nvPr/>
          </p:nvSpPr>
          <p:spPr bwMode="auto">
            <a:xfrm>
              <a:off x="792003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203">
              <a:extLst>
                <a:ext uri="{FF2B5EF4-FFF2-40B4-BE49-F238E27FC236}">
                  <a16:creationId xmlns:a16="http://schemas.microsoft.com/office/drawing/2014/main" id="{CB1A77C4-E065-E7F8-3780-997BAEDC2F94}"/>
                </a:ext>
              </a:extLst>
            </p:cNvPr>
            <p:cNvSpPr>
              <a:spLocks noChangeArrowheads="1"/>
            </p:cNvSpPr>
            <p:nvPr/>
          </p:nvSpPr>
          <p:spPr bwMode="auto">
            <a:xfrm>
              <a:off x="95408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5" name="Rectangle 204">
              <a:extLst>
                <a:ext uri="{FF2B5EF4-FFF2-40B4-BE49-F238E27FC236}">
                  <a16:creationId xmlns:a16="http://schemas.microsoft.com/office/drawing/2014/main" id="{0D8B340F-840C-FF29-F74E-8001EAA1889E}"/>
                </a:ext>
              </a:extLst>
            </p:cNvPr>
            <p:cNvSpPr>
              <a:spLocks noChangeArrowheads="1"/>
            </p:cNvSpPr>
            <p:nvPr/>
          </p:nvSpPr>
          <p:spPr bwMode="auto">
            <a:xfrm>
              <a:off x="17272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6" name="Rectangle 205">
              <a:extLst>
                <a:ext uri="{FF2B5EF4-FFF2-40B4-BE49-F238E27FC236}">
                  <a16:creationId xmlns:a16="http://schemas.microsoft.com/office/drawing/2014/main" id="{6D11C090-5065-B4B6-D198-71E8F310C7C7}"/>
                </a:ext>
              </a:extLst>
            </p:cNvPr>
            <p:cNvSpPr>
              <a:spLocks noChangeArrowheads="1"/>
            </p:cNvSpPr>
            <p:nvPr/>
          </p:nvSpPr>
          <p:spPr bwMode="auto">
            <a:xfrm>
              <a:off x="25019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7" name="Rectangle 206">
              <a:extLst>
                <a:ext uri="{FF2B5EF4-FFF2-40B4-BE49-F238E27FC236}">
                  <a16:creationId xmlns:a16="http://schemas.microsoft.com/office/drawing/2014/main" id="{7ABD78AA-E8DC-6642-7ABD-AE6F8E7D7FB6}"/>
                </a:ext>
              </a:extLst>
            </p:cNvPr>
            <p:cNvSpPr>
              <a:spLocks noChangeArrowheads="1"/>
            </p:cNvSpPr>
            <p:nvPr/>
          </p:nvSpPr>
          <p:spPr bwMode="auto">
            <a:xfrm>
              <a:off x="32766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8" name="Rectangle 207">
              <a:extLst>
                <a:ext uri="{FF2B5EF4-FFF2-40B4-BE49-F238E27FC236}">
                  <a16:creationId xmlns:a16="http://schemas.microsoft.com/office/drawing/2014/main" id="{077CC4A1-E344-F7A4-1355-C3553EEFE309}"/>
                </a:ext>
              </a:extLst>
            </p:cNvPr>
            <p:cNvSpPr>
              <a:spLocks noChangeArrowheads="1"/>
            </p:cNvSpPr>
            <p:nvPr/>
          </p:nvSpPr>
          <p:spPr bwMode="auto">
            <a:xfrm>
              <a:off x="40497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9" name="Rectangle 208">
              <a:extLst>
                <a:ext uri="{FF2B5EF4-FFF2-40B4-BE49-F238E27FC236}">
                  <a16:creationId xmlns:a16="http://schemas.microsoft.com/office/drawing/2014/main" id="{A8921EEA-27EB-C55D-0163-1219187A2B79}"/>
                </a:ext>
              </a:extLst>
            </p:cNvPr>
            <p:cNvSpPr>
              <a:spLocks noChangeArrowheads="1"/>
            </p:cNvSpPr>
            <p:nvPr/>
          </p:nvSpPr>
          <p:spPr bwMode="auto">
            <a:xfrm>
              <a:off x="48244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0" name="Rectangle 209">
              <a:extLst>
                <a:ext uri="{FF2B5EF4-FFF2-40B4-BE49-F238E27FC236}">
                  <a16:creationId xmlns:a16="http://schemas.microsoft.com/office/drawing/2014/main" id="{DDF62AD4-51AB-659B-B0B5-51563C6E1AEE}"/>
                </a:ext>
              </a:extLst>
            </p:cNvPr>
            <p:cNvSpPr>
              <a:spLocks noChangeArrowheads="1"/>
            </p:cNvSpPr>
            <p:nvPr/>
          </p:nvSpPr>
          <p:spPr bwMode="auto">
            <a:xfrm>
              <a:off x="55975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1" name="Rectangle 210">
              <a:extLst>
                <a:ext uri="{FF2B5EF4-FFF2-40B4-BE49-F238E27FC236}">
                  <a16:creationId xmlns:a16="http://schemas.microsoft.com/office/drawing/2014/main" id="{058D9375-2B8D-BD04-B714-FD37B71D7B73}"/>
                </a:ext>
              </a:extLst>
            </p:cNvPr>
            <p:cNvSpPr>
              <a:spLocks noChangeArrowheads="1"/>
            </p:cNvSpPr>
            <p:nvPr/>
          </p:nvSpPr>
          <p:spPr bwMode="auto">
            <a:xfrm>
              <a:off x="63722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2" name="Rectangle 211">
              <a:extLst>
                <a:ext uri="{FF2B5EF4-FFF2-40B4-BE49-F238E27FC236}">
                  <a16:creationId xmlns:a16="http://schemas.microsoft.com/office/drawing/2014/main" id="{C7C807D4-ABE8-55F2-F67C-60562077B78C}"/>
                </a:ext>
              </a:extLst>
            </p:cNvPr>
            <p:cNvSpPr>
              <a:spLocks noChangeArrowheads="1"/>
            </p:cNvSpPr>
            <p:nvPr/>
          </p:nvSpPr>
          <p:spPr bwMode="auto">
            <a:xfrm>
              <a:off x="71469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 name="Rectangle 212">
              <a:extLst>
                <a:ext uri="{FF2B5EF4-FFF2-40B4-BE49-F238E27FC236}">
                  <a16:creationId xmlns:a16="http://schemas.microsoft.com/office/drawing/2014/main" id="{B0A634C5-16EF-C55C-DC6F-2DADACF06774}"/>
                </a:ext>
              </a:extLst>
            </p:cNvPr>
            <p:cNvSpPr>
              <a:spLocks noChangeArrowheads="1"/>
            </p:cNvSpPr>
            <p:nvPr/>
          </p:nvSpPr>
          <p:spPr bwMode="auto">
            <a:xfrm>
              <a:off x="792003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4" name="Rectangle 213">
              <a:extLst>
                <a:ext uri="{FF2B5EF4-FFF2-40B4-BE49-F238E27FC236}">
                  <a16:creationId xmlns:a16="http://schemas.microsoft.com/office/drawing/2014/main" id="{7AD2A206-3BD1-BBEE-5355-B1B9854BCB1F}"/>
                </a:ext>
              </a:extLst>
            </p:cNvPr>
            <p:cNvSpPr>
              <a:spLocks noChangeArrowheads="1"/>
            </p:cNvSpPr>
            <p:nvPr/>
          </p:nvSpPr>
          <p:spPr bwMode="auto">
            <a:xfrm>
              <a:off x="95408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5" name="Rectangle 214">
              <a:extLst>
                <a:ext uri="{FF2B5EF4-FFF2-40B4-BE49-F238E27FC236}">
                  <a16:creationId xmlns:a16="http://schemas.microsoft.com/office/drawing/2014/main" id="{E64EFF31-958B-5B40-2C5C-FDED83D3AA6D}"/>
                </a:ext>
              </a:extLst>
            </p:cNvPr>
            <p:cNvSpPr>
              <a:spLocks noChangeArrowheads="1"/>
            </p:cNvSpPr>
            <p:nvPr/>
          </p:nvSpPr>
          <p:spPr bwMode="auto">
            <a:xfrm>
              <a:off x="17272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6" name="Rectangle 215">
              <a:extLst>
                <a:ext uri="{FF2B5EF4-FFF2-40B4-BE49-F238E27FC236}">
                  <a16:creationId xmlns:a16="http://schemas.microsoft.com/office/drawing/2014/main" id="{45708AA4-1CAA-8294-20AE-F1E71967CE11}"/>
                </a:ext>
              </a:extLst>
            </p:cNvPr>
            <p:cNvSpPr>
              <a:spLocks noChangeArrowheads="1"/>
            </p:cNvSpPr>
            <p:nvPr/>
          </p:nvSpPr>
          <p:spPr bwMode="auto">
            <a:xfrm>
              <a:off x="25019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7" name="Rectangle 216">
              <a:extLst>
                <a:ext uri="{FF2B5EF4-FFF2-40B4-BE49-F238E27FC236}">
                  <a16:creationId xmlns:a16="http://schemas.microsoft.com/office/drawing/2014/main" id="{A6765093-35B1-CF8E-4D6E-7AE5D6E3FD32}"/>
                </a:ext>
              </a:extLst>
            </p:cNvPr>
            <p:cNvSpPr>
              <a:spLocks noChangeArrowheads="1"/>
            </p:cNvSpPr>
            <p:nvPr/>
          </p:nvSpPr>
          <p:spPr bwMode="auto">
            <a:xfrm>
              <a:off x="32766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8" name="Rectangle 217">
              <a:extLst>
                <a:ext uri="{FF2B5EF4-FFF2-40B4-BE49-F238E27FC236}">
                  <a16:creationId xmlns:a16="http://schemas.microsoft.com/office/drawing/2014/main" id="{E4031A8A-9112-EABB-9041-9130597695EE}"/>
                </a:ext>
              </a:extLst>
            </p:cNvPr>
            <p:cNvSpPr>
              <a:spLocks noChangeArrowheads="1"/>
            </p:cNvSpPr>
            <p:nvPr/>
          </p:nvSpPr>
          <p:spPr bwMode="auto">
            <a:xfrm>
              <a:off x="40497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9" name="Rectangle 218">
              <a:extLst>
                <a:ext uri="{FF2B5EF4-FFF2-40B4-BE49-F238E27FC236}">
                  <a16:creationId xmlns:a16="http://schemas.microsoft.com/office/drawing/2014/main" id="{FF12E4DC-74D4-769B-D76A-2225331E9AF2}"/>
                </a:ext>
              </a:extLst>
            </p:cNvPr>
            <p:cNvSpPr>
              <a:spLocks noChangeArrowheads="1"/>
            </p:cNvSpPr>
            <p:nvPr/>
          </p:nvSpPr>
          <p:spPr bwMode="auto">
            <a:xfrm>
              <a:off x="48244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0" name="Rectangle 219">
              <a:extLst>
                <a:ext uri="{FF2B5EF4-FFF2-40B4-BE49-F238E27FC236}">
                  <a16:creationId xmlns:a16="http://schemas.microsoft.com/office/drawing/2014/main" id="{F87A47EF-1288-52BB-EF43-43F4364B65BE}"/>
                </a:ext>
              </a:extLst>
            </p:cNvPr>
            <p:cNvSpPr>
              <a:spLocks noChangeArrowheads="1"/>
            </p:cNvSpPr>
            <p:nvPr/>
          </p:nvSpPr>
          <p:spPr bwMode="auto">
            <a:xfrm>
              <a:off x="55975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1" name="Rectangle 220">
              <a:extLst>
                <a:ext uri="{FF2B5EF4-FFF2-40B4-BE49-F238E27FC236}">
                  <a16:creationId xmlns:a16="http://schemas.microsoft.com/office/drawing/2014/main" id="{E956B9B2-7FB7-4400-BBA3-D7ED828F9A3F}"/>
                </a:ext>
              </a:extLst>
            </p:cNvPr>
            <p:cNvSpPr>
              <a:spLocks noChangeArrowheads="1"/>
            </p:cNvSpPr>
            <p:nvPr/>
          </p:nvSpPr>
          <p:spPr bwMode="auto">
            <a:xfrm>
              <a:off x="63722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2" name="Rectangle 221">
              <a:extLst>
                <a:ext uri="{FF2B5EF4-FFF2-40B4-BE49-F238E27FC236}">
                  <a16:creationId xmlns:a16="http://schemas.microsoft.com/office/drawing/2014/main" id="{B4ECC34C-6D4C-C6A7-59C6-62E39D1F02D5}"/>
                </a:ext>
              </a:extLst>
            </p:cNvPr>
            <p:cNvSpPr>
              <a:spLocks noChangeArrowheads="1"/>
            </p:cNvSpPr>
            <p:nvPr/>
          </p:nvSpPr>
          <p:spPr bwMode="auto">
            <a:xfrm>
              <a:off x="71469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3" name="Rectangle 222">
              <a:extLst>
                <a:ext uri="{FF2B5EF4-FFF2-40B4-BE49-F238E27FC236}">
                  <a16:creationId xmlns:a16="http://schemas.microsoft.com/office/drawing/2014/main" id="{BFA97B25-E1DF-7014-3413-002005F60355}"/>
                </a:ext>
              </a:extLst>
            </p:cNvPr>
            <p:cNvSpPr>
              <a:spLocks noChangeArrowheads="1"/>
            </p:cNvSpPr>
            <p:nvPr/>
          </p:nvSpPr>
          <p:spPr bwMode="auto">
            <a:xfrm>
              <a:off x="792003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4" name="Rectangle 223">
              <a:extLst>
                <a:ext uri="{FF2B5EF4-FFF2-40B4-BE49-F238E27FC236}">
                  <a16:creationId xmlns:a16="http://schemas.microsoft.com/office/drawing/2014/main" id="{F536C94C-8D34-D8F3-3AE2-38C0EC6A55BF}"/>
                </a:ext>
              </a:extLst>
            </p:cNvPr>
            <p:cNvSpPr>
              <a:spLocks noChangeArrowheads="1"/>
            </p:cNvSpPr>
            <p:nvPr/>
          </p:nvSpPr>
          <p:spPr bwMode="auto">
            <a:xfrm>
              <a:off x="95408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5" name="Rectangle 224">
              <a:extLst>
                <a:ext uri="{FF2B5EF4-FFF2-40B4-BE49-F238E27FC236}">
                  <a16:creationId xmlns:a16="http://schemas.microsoft.com/office/drawing/2014/main" id="{6186EB33-E9FC-6F23-8BE8-1EE5B3B7B0E8}"/>
                </a:ext>
              </a:extLst>
            </p:cNvPr>
            <p:cNvSpPr>
              <a:spLocks noChangeArrowheads="1"/>
            </p:cNvSpPr>
            <p:nvPr/>
          </p:nvSpPr>
          <p:spPr bwMode="auto">
            <a:xfrm>
              <a:off x="17272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6" name="Rectangle 225">
              <a:extLst>
                <a:ext uri="{FF2B5EF4-FFF2-40B4-BE49-F238E27FC236}">
                  <a16:creationId xmlns:a16="http://schemas.microsoft.com/office/drawing/2014/main" id="{6E670793-5FFB-E14B-B4C5-11AA0EA9EEF0}"/>
                </a:ext>
              </a:extLst>
            </p:cNvPr>
            <p:cNvSpPr>
              <a:spLocks noChangeArrowheads="1"/>
            </p:cNvSpPr>
            <p:nvPr/>
          </p:nvSpPr>
          <p:spPr bwMode="auto">
            <a:xfrm>
              <a:off x="25019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7" name="Rectangle 226">
              <a:extLst>
                <a:ext uri="{FF2B5EF4-FFF2-40B4-BE49-F238E27FC236}">
                  <a16:creationId xmlns:a16="http://schemas.microsoft.com/office/drawing/2014/main" id="{60ADA8BB-8D93-407F-BBE2-34B8FB3B81FD}"/>
                </a:ext>
              </a:extLst>
            </p:cNvPr>
            <p:cNvSpPr>
              <a:spLocks noChangeArrowheads="1"/>
            </p:cNvSpPr>
            <p:nvPr/>
          </p:nvSpPr>
          <p:spPr bwMode="auto">
            <a:xfrm>
              <a:off x="32766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 name="Rectangle 227">
              <a:extLst>
                <a:ext uri="{FF2B5EF4-FFF2-40B4-BE49-F238E27FC236}">
                  <a16:creationId xmlns:a16="http://schemas.microsoft.com/office/drawing/2014/main" id="{A9B665BF-8287-ABC0-8E79-1075DA587B0B}"/>
                </a:ext>
              </a:extLst>
            </p:cNvPr>
            <p:cNvSpPr>
              <a:spLocks noChangeArrowheads="1"/>
            </p:cNvSpPr>
            <p:nvPr/>
          </p:nvSpPr>
          <p:spPr bwMode="auto">
            <a:xfrm>
              <a:off x="40497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9" name="Rectangle 228">
              <a:extLst>
                <a:ext uri="{FF2B5EF4-FFF2-40B4-BE49-F238E27FC236}">
                  <a16:creationId xmlns:a16="http://schemas.microsoft.com/office/drawing/2014/main" id="{79A871A7-FF05-8F06-9625-88D4F67BE2FC}"/>
                </a:ext>
              </a:extLst>
            </p:cNvPr>
            <p:cNvSpPr>
              <a:spLocks noChangeArrowheads="1"/>
            </p:cNvSpPr>
            <p:nvPr/>
          </p:nvSpPr>
          <p:spPr bwMode="auto">
            <a:xfrm>
              <a:off x="48244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0" name="Rectangle 229">
              <a:extLst>
                <a:ext uri="{FF2B5EF4-FFF2-40B4-BE49-F238E27FC236}">
                  <a16:creationId xmlns:a16="http://schemas.microsoft.com/office/drawing/2014/main" id="{52EEF5EC-5FD0-7AE5-8987-1DA74097E9E8}"/>
                </a:ext>
              </a:extLst>
            </p:cNvPr>
            <p:cNvSpPr>
              <a:spLocks noChangeArrowheads="1"/>
            </p:cNvSpPr>
            <p:nvPr/>
          </p:nvSpPr>
          <p:spPr bwMode="auto">
            <a:xfrm>
              <a:off x="55975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649</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1" name="Rectangle 230">
              <a:extLst>
                <a:ext uri="{FF2B5EF4-FFF2-40B4-BE49-F238E27FC236}">
                  <a16:creationId xmlns:a16="http://schemas.microsoft.com/office/drawing/2014/main" id="{89A82A33-1C75-B047-0376-DA7B7E9B7E44}"/>
                </a:ext>
              </a:extLst>
            </p:cNvPr>
            <p:cNvSpPr>
              <a:spLocks noChangeArrowheads="1"/>
            </p:cNvSpPr>
            <p:nvPr/>
          </p:nvSpPr>
          <p:spPr bwMode="auto">
            <a:xfrm>
              <a:off x="63722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2" name="Rectangle 231">
              <a:extLst>
                <a:ext uri="{FF2B5EF4-FFF2-40B4-BE49-F238E27FC236}">
                  <a16:creationId xmlns:a16="http://schemas.microsoft.com/office/drawing/2014/main" id="{40EA0E63-E50E-8062-D55D-AE3AD259509C}"/>
                </a:ext>
              </a:extLst>
            </p:cNvPr>
            <p:cNvSpPr>
              <a:spLocks noChangeArrowheads="1"/>
            </p:cNvSpPr>
            <p:nvPr/>
          </p:nvSpPr>
          <p:spPr bwMode="auto">
            <a:xfrm>
              <a:off x="71469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3" name="Rectangle 232">
              <a:extLst>
                <a:ext uri="{FF2B5EF4-FFF2-40B4-BE49-F238E27FC236}">
                  <a16:creationId xmlns:a16="http://schemas.microsoft.com/office/drawing/2014/main" id="{1FFF885A-704A-48FE-8EA8-51C36DFBCA17}"/>
                </a:ext>
              </a:extLst>
            </p:cNvPr>
            <p:cNvSpPr>
              <a:spLocks noChangeArrowheads="1"/>
            </p:cNvSpPr>
            <p:nvPr/>
          </p:nvSpPr>
          <p:spPr bwMode="auto">
            <a:xfrm>
              <a:off x="792003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233">
              <a:extLst>
                <a:ext uri="{FF2B5EF4-FFF2-40B4-BE49-F238E27FC236}">
                  <a16:creationId xmlns:a16="http://schemas.microsoft.com/office/drawing/2014/main" id="{1F4C6019-06D1-5770-0EA9-B5B5ED5A17A5}"/>
                </a:ext>
              </a:extLst>
            </p:cNvPr>
            <p:cNvSpPr>
              <a:spLocks noChangeArrowheads="1"/>
            </p:cNvSpPr>
            <p:nvPr/>
          </p:nvSpPr>
          <p:spPr bwMode="auto">
            <a:xfrm>
              <a:off x="95408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234">
              <a:extLst>
                <a:ext uri="{FF2B5EF4-FFF2-40B4-BE49-F238E27FC236}">
                  <a16:creationId xmlns:a16="http://schemas.microsoft.com/office/drawing/2014/main" id="{D570B79B-1177-B433-7451-13B33A6068DA}"/>
                </a:ext>
              </a:extLst>
            </p:cNvPr>
            <p:cNvSpPr>
              <a:spLocks noChangeArrowheads="1"/>
            </p:cNvSpPr>
            <p:nvPr/>
          </p:nvSpPr>
          <p:spPr bwMode="auto">
            <a:xfrm>
              <a:off x="17272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6" name="Rectangle 235">
              <a:extLst>
                <a:ext uri="{FF2B5EF4-FFF2-40B4-BE49-F238E27FC236}">
                  <a16:creationId xmlns:a16="http://schemas.microsoft.com/office/drawing/2014/main" id="{94381F27-6838-3FB3-F8E2-25383A8AC49A}"/>
                </a:ext>
              </a:extLst>
            </p:cNvPr>
            <p:cNvSpPr>
              <a:spLocks noChangeArrowheads="1"/>
            </p:cNvSpPr>
            <p:nvPr/>
          </p:nvSpPr>
          <p:spPr bwMode="auto">
            <a:xfrm>
              <a:off x="25019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7" name="Rectangle 236">
              <a:extLst>
                <a:ext uri="{FF2B5EF4-FFF2-40B4-BE49-F238E27FC236}">
                  <a16:creationId xmlns:a16="http://schemas.microsoft.com/office/drawing/2014/main" id="{72063828-823F-7228-AF89-240F3289ACE3}"/>
                </a:ext>
              </a:extLst>
            </p:cNvPr>
            <p:cNvSpPr>
              <a:spLocks noChangeArrowheads="1"/>
            </p:cNvSpPr>
            <p:nvPr/>
          </p:nvSpPr>
          <p:spPr bwMode="auto">
            <a:xfrm>
              <a:off x="32766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8" name="Rectangle 237">
              <a:extLst>
                <a:ext uri="{FF2B5EF4-FFF2-40B4-BE49-F238E27FC236}">
                  <a16:creationId xmlns:a16="http://schemas.microsoft.com/office/drawing/2014/main" id="{98AADAEC-00F3-1929-3199-8A65AEDB3CAA}"/>
                </a:ext>
              </a:extLst>
            </p:cNvPr>
            <p:cNvSpPr>
              <a:spLocks noChangeArrowheads="1"/>
            </p:cNvSpPr>
            <p:nvPr/>
          </p:nvSpPr>
          <p:spPr bwMode="auto">
            <a:xfrm>
              <a:off x="40497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9" name="Rectangle 238">
              <a:extLst>
                <a:ext uri="{FF2B5EF4-FFF2-40B4-BE49-F238E27FC236}">
                  <a16:creationId xmlns:a16="http://schemas.microsoft.com/office/drawing/2014/main" id="{39A528A8-8125-8A28-0957-156C577BE550}"/>
                </a:ext>
              </a:extLst>
            </p:cNvPr>
            <p:cNvSpPr>
              <a:spLocks noChangeArrowheads="1"/>
            </p:cNvSpPr>
            <p:nvPr/>
          </p:nvSpPr>
          <p:spPr bwMode="auto">
            <a:xfrm>
              <a:off x="48244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0" name="Rectangle 239">
              <a:extLst>
                <a:ext uri="{FF2B5EF4-FFF2-40B4-BE49-F238E27FC236}">
                  <a16:creationId xmlns:a16="http://schemas.microsoft.com/office/drawing/2014/main" id="{E7105B83-C0C2-66C7-849F-CBCF3D06B004}"/>
                </a:ext>
              </a:extLst>
            </p:cNvPr>
            <p:cNvSpPr>
              <a:spLocks noChangeArrowheads="1"/>
            </p:cNvSpPr>
            <p:nvPr/>
          </p:nvSpPr>
          <p:spPr bwMode="auto">
            <a:xfrm>
              <a:off x="55975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1" name="Rectangle 240">
              <a:extLst>
                <a:ext uri="{FF2B5EF4-FFF2-40B4-BE49-F238E27FC236}">
                  <a16:creationId xmlns:a16="http://schemas.microsoft.com/office/drawing/2014/main" id="{E20885FA-1FF9-A31A-8D20-16DD72BE57D2}"/>
                </a:ext>
              </a:extLst>
            </p:cNvPr>
            <p:cNvSpPr>
              <a:spLocks noChangeArrowheads="1"/>
            </p:cNvSpPr>
            <p:nvPr/>
          </p:nvSpPr>
          <p:spPr bwMode="auto">
            <a:xfrm>
              <a:off x="63722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2" name="Rectangle 241">
              <a:extLst>
                <a:ext uri="{FF2B5EF4-FFF2-40B4-BE49-F238E27FC236}">
                  <a16:creationId xmlns:a16="http://schemas.microsoft.com/office/drawing/2014/main" id="{C6E01651-80D8-B53A-0BAA-3E5D0A1EAB82}"/>
                </a:ext>
              </a:extLst>
            </p:cNvPr>
            <p:cNvSpPr>
              <a:spLocks noChangeArrowheads="1"/>
            </p:cNvSpPr>
            <p:nvPr/>
          </p:nvSpPr>
          <p:spPr bwMode="auto">
            <a:xfrm>
              <a:off x="71469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3" name="Rectangle 242">
              <a:extLst>
                <a:ext uri="{FF2B5EF4-FFF2-40B4-BE49-F238E27FC236}">
                  <a16:creationId xmlns:a16="http://schemas.microsoft.com/office/drawing/2014/main" id="{5BDC6D64-7B17-504B-4319-DCE5A7652296}"/>
                </a:ext>
              </a:extLst>
            </p:cNvPr>
            <p:cNvSpPr>
              <a:spLocks noChangeArrowheads="1"/>
            </p:cNvSpPr>
            <p:nvPr/>
          </p:nvSpPr>
          <p:spPr bwMode="auto">
            <a:xfrm>
              <a:off x="792003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4" name="Line 243">
              <a:extLst>
                <a:ext uri="{FF2B5EF4-FFF2-40B4-BE49-F238E27FC236}">
                  <a16:creationId xmlns:a16="http://schemas.microsoft.com/office/drawing/2014/main" id="{0E762934-E998-D0AE-E2D1-B05CA6B55D93}"/>
                </a:ext>
              </a:extLst>
            </p:cNvPr>
            <p:cNvSpPr>
              <a:spLocks noChangeShapeType="1"/>
            </p:cNvSpPr>
            <p:nvPr/>
          </p:nvSpPr>
          <p:spPr bwMode="auto">
            <a:xfrm>
              <a:off x="760413" y="256958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Rectangle 244">
              <a:extLst>
                <a:ext uri="{FF2B5EF4-FFF2-40B4-BE49-F238E27FC236}">
                  <a16:creationId xmlns:a16="http://schemas.microsoft.com/office/drawing/2014/main" id="{D20BA06B-81D4-5028-260F-2209A85B1441}"/>
                </a:ext>
              </a:extLst>
            </p:cNvPr>
            <p:cNvSpPr>
              <a:spLocks noChangeArrowheads="1"/>
            </p:cNvSpPr>
            <p:nvPr/>
          </p:nvSpPr>
          <p:spPr bwMode="auto">
            <a:xfrm>
              <a:off x="760413" y="256958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Line 245">
              <a:extLst>
                <a:ext uri="{FF2B5EF4-FFF2-40B4-BE49-F238E27FC236}">
                  <a16:creationId xmlns:a16="http://schemas.microsoft.com/office/drawing/2014/main" id="{13A71320-26C8-9ABC-1520-4614DE7D25AF}"/>
                </a:ext>
              </a:extLst>
            </p:cNvPr>
            <p:cNvSpPr>
              <a:spLocks noChangeShapeType="1"/>
            </p:cNvSpPr>
            <p:nvPr/>
          </p:nvSpPr>
          <p:spPr bwMode="auto">
            <a:xfrm>
              <a:off x="760413" y="29236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Rectangle 246">
              <a:extLst>
                <a:ext uri="{FF2B5EF4-FFF2-40B4-BE49-F238E27FC236}">
                  <a16:creationId xmlns:a16="http://schemas.microsoft.com/office/drawing/2014/main" id="{F07441BF-12A9-5E80-7440-49A5D44CC386}"/>
                </a:ext>
              </a:extLst>
            </p:cNvPr>
            <p:cNvSpPr>
              <a:spLocks noChangeArrowheads="1"/>
            </p:cNvSpPr>
            <p:nvPr/>
          </p:nvSpPr>
          <p:spPr bwMode="auto">
            <a:xfrm>
              <a:off x="760413" y="2923601"/>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Line 247">
              <a:extLst>
                <a:ext uri="{FF2B5EF4-FFF2-40B4-BE49-F238E27FC236}">
                  <a16:creationId xmlns:a16="http://schemas.microsoft.com/office/drawing/2014/main" id="{95BBE17A-A6D2-BDA9-C82E-F72D95635DEA}"/>
                </a:ext>
              </a:extLst>
            </p:cNvPr>
            <p:cNvSpPr>
              <a:spLocks noChangeShapeType="1"/>
            </p:cNvSpPr>
            <p:nvPr/>
          </p:nvSpPr>
          <p:spPr bwMode="auto">
            <a:xfrm>
              <a:off x="760413" y="32792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Rectangle 248">
              <a:extLst>
                <a:ext uri="{FF2B5EF4-FFF2-40B4-BE49-F238E27FC236}">
                  <a16:creationId xmlns:a16="http://schemas.microsoft.com/office/drawing/2014/main" id="{B84BE1E2-8605-A1AB-3460-A9661AA6D3E5}"/>
                </a:ext>
              </a:extLst>
            </p:cNvPr>
            <p:cNvSpPr>
              <a:spLocks noChangeArrowheads="1"/>
            </p:cNvSpPr>
            <p:nvPr/>
          </p:nvSpPr>
          <p:spPr bwMode="auto">
            <a:xfrm>
              <a:off x="760413" y="3279201"/>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Line 249">
              <a:extLst>
                <a:ext uri="{FF2B5EF4-FFF2-40B4-BE49-F238E27FC236}">
                  <a16:creationId xmlns:a16="http://schemas.microsoft.com/office/drawing/2014/main" id="{9B4B677D-5EBB-7BD4-E491-D0388B0538C7}"/>
                </a:ext>
              </a:extLst>
            </p:cNvPr>
            <p:cNvSpPr>
              <a:spLocks noChangeShapeType="1"/>
            </p:cNvSpPr>
            <p:nvPr/>
          </p:nvSpPr>
          <p:spPr bwMode="auto">
            <a:xfrm>
              <a:off x="760413" y="3633213"/>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250">
              <a:extLst>
                <a:ext uri="{FF2B5EF4-FFF2-40B4-BE49-F238E27FC236}">
                  <a16:creationId xmlns:a16="http://schemas.microsoft.com/office/drawing/2014/main" id="{FFE91A52-034B-A53C-3B15-F8C66BC99537}"/>
                </a:ext>
              </a:extLst>
            </p:cNvPr>
            <p:cNvSpPr>
              <a:spLocks noChangeArrowheads="1"/>
            </p:cNvSpPr>
            <p:nvPr/>
          </p:nvSpPr>
          <p:spPr bwMode="auto">
            <a:xfrm>
              <a:off x="760413" y="3633213"/>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Line 251">
              <a:extLst>
                <a:ext uri="{FF2B5EF4-FFF2-40B4-BE49-F238E27FC236}">
                  <a16:creationId xmlns:a16="http://schemas.microsoft.com/office/drawing/2014/main" id="{50E6EFCB-C7A5-C661-F8E4-1C458E2084BF}"/>
                </a:ext>
              </a:extLst>
            </p:cNvPr>
            <p:cNvSpPr>
              <a:spLocks noChangeShapeType="1"/>
            </p:cNvSpPr>
            <p:nvPr/>
          </p:nvSpPr>
          <p:spPr bwMode="auto">
            <a:xfrm>
              <a:off x="760413" y="39872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Rectangle 252">
              <a:extLst>
                <a:ext uri="{FF2B5EF4-FFF2-40B4-BE49-F238E27FC236}">
                  <a16:creationId xmlns:a16="http://schemas.microsoft.com/office/drawing/2014/main" id="{3F0ACBE3-7674-B7C2-03D1-934B50052CA2}"/>
                </a:ext>
              </a:extLst>
            </p:cNvPr>
            <p:cNvSpPr>
              <a:spLocks noChangeArrowheads="1"/>
            </p:cNvSpPr>
            <p:nvPr/>
          </p:nvSpPr>
          <p:spPr bwMode="auto">
            <a:xfrm>
              <a:off x="760413" y="3987226"/>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Line 253">
              <a:extLst>
                <a:ext uri="{FF2B5EF4-FFF2-40B4-BE49-F238E27FC236}">
                  <a16:creationId xmlns:a16="http://schemas.microsoft.com/office/drawing/2014/main" id="{A32B3BDE-D719-3241-AC2E-D64F274CCBFF}"/>
                </a:ext>
              </a:extLst>
            </p:cNvPr>
            <p:cNvSpPr>
              <a:spLocks noChangeShapeType="1"/>
            </p:cNvSpPr>
            <p:nvPr/>
          </p:nvSpPr>
          <p:spPr bwMode="auto">
            <a:xfrm>
              <a:off x="760413" y="43428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254">
              <a:extLst>
                <a:ext uri="{FF2B5EF4-FFF2-40B4-BE49-F238E27FC236}">
                  <a16:creationId xmlns:a16="http://schemas.microsoft.com/office/drawing/2014/main" id="{E5F71B3F-9A09-C396-A52D-4BE5D707C072}"/>
                </a:ext>
              </a:extLst>
            </p:cNvPr>
            <p:cNvSpPr>
              <a:spLocks noChangeArrowheads="1"/>
            </p:cNvSpPr>
            <p:nvPr/>
          </p:nvSpPr>
          <p:spPr bwMode="auto">
            <a:xfrm>
              <a:off x="760413" y="4342826"/>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Line 255">
              <a:extLst>
                <a:ext uri="{FF2B5EF4-FFF2-40B4-BE49-F238E27FC236}">
                  <a16:creationId xmlns:a16="http://schemas.microsoft.com/office/drawing/2014/main" id="{2E606587-27A3-817A-97CF-8108E350FE9C}"/>
                </a:ext>
              </a:extLst>
            </p:cNvPr>
            <p:cNvSpPr>
              <a:spLocks noChangeShapeType="1"/>
            </p:cNvSpPr>
            <p:nvPr/>
          </p:nvSpPr>
          <p:spPr bwMode="auto">
            <a:xfrm>
              <a:off x="760413" y="46968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Rectangle 256">
              <a:extLst>
                <a:ext uri="{FF2B5EF4-FFF2-40B4-BE49-F238E27FC236}">
                  <a16:creationId xmlns:a16="http://schemas.microsoft.com/office/drawing/2014/main" id="{26ED3877-DE9A-7609-A35C-A343673D0DEA}"/>
                </a:ext>
              </a:extLst>
            </p:cNvPr>
            <p:cNvSpPr>
              <a:spLocks noChangeArrowheads="1"/>
            </p:cNvSpPr>
            <p:nvPr/>
          </p:nvSpPr>
          <p:spPr bwMode="auto">
            <a:xfrm>
              <a:off x="760413" y="4696838"/>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ne 257">
              <a:extLst>
                <a:ext uri="{FF2B5EF4-FFF2-40B4-BE49-F238E27FC236}">
                  <a16:creationId xmlns:a16="http://schemas.microsoft.com/office/drawing/2014/main" id="{70222938-3A27-6869-569D-6D937C06AE8D}"/>
                </a:ext>
              </a:extLst>
            </p:cNvPr>
            <p:cNvSpPr>
              <a:spLocks noChangeShapeType="1"/>
            </p:cNvSpPr>
            <p:nvPr/>
          </p:nvSpPr>
          <p:spPr bwMode="auto">
            <a:xfrm>
              <a:off x="760413" y="50524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Rectangle 258">
              <a:extLst>
                <a:ext uri="{FF2B5EF4-FFF2-40B4-BE49-F238E27FC236}">
                  <a16:creationId xmlns:a16="http://schemas.microsoft.com/office/drawing/2014/main" id="{52A09374-3F0B-E2B4-9CF3-3DB1D39376D3}"/>
                </a:ext>
              </a:extLst>
            </p:cNvPr>
            <p:cNvSpPr>
              <a:spLocks noChangeArrowheads="1"/>
            </p:cNvSpPr>
            <p:nvPr/>
          </p:nvSpPr>
          <p:spPr bwMode="auto">
            <a:xfrm>
              <a:off x="760413" y="505243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Line 259">
              <a:extLst>
                <a:ext uri="{FF2B5EF4-FFF2-40B4-BE49-F238E27FC236}">
                  <a16:creationId xmlns:a16="http://schemas.microsoft.com/office/drawing/2014/main" id="{2626F447-752B-B4EE-2A02-96EB719FD9A1}"/>
                </a:ext>
              </a:extLst>
            </p:cNvPr>
            <p:cNvSpPr>
              <a:spLocks noChangeShapeType="1"/>
            </p:cNvSpPr>
            <p:nvPr/>
          </p:nvSpPr>
          <p:spPr bwMode="auto">
            <a:xfrm>
              <a:off x="7604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60">
              <a:extLst>
                <a:ext uri="{FF2B5EF4-FFF2-40B4-BE49-F238E27FC236}">
                  <a16:creationId xmlns:a16="http://schemas.microsoft.com/office/drawing/2014/main" id="{3AB0D11E-4AD8-0608-C64E-01FDECEDCA38}"/>
                </a:ext>
              </a:extLst>
            </p:cNvPr>
            <p:cNvSpPr>
              <a:spLocks noChangeArrowheads="1"/>
            </p:cNvSpPr>
            <p:nvPr/>
          </p:nvSpPr>
          <p:spPr bwMode="auto">
            <a:xfrm>
              <a:off x="7604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Line 261">
              <a:extLst>
                <a:ext uri="{FF2B5EF4-FFF2-40B4-BE49-F238E27FC236}">
                  <a16:creationId xmlns:a16="http://schemas.microsoft.com/office/drawing/2014/main" id="{0EF09D15-FEFC-82E8-CB3F-EE161340B41C}"/>
                </a:ext>
              </a:extLst>
            </p:cNvPr>
            <p:cNvSpPr>
              <a:spLocks noChangeShapeType="1"/>
            </p:cNvSpPr>
            <p:nvPr/>
          </p:nvSpPr>
          <p:spPr bwMode="auto">
            <a:xfrm>
              <a:off x="15351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Rectangle 262">
              <a:extLst>
                <a:ext uri="{FF2B5EF4-FFF2-40B4-BE49-F238E27FC236}">
                  <a16:creationId xmlns:a16="http://schemas.microsoft.com/office/drawing/2014/main" id="{AAB2CB74-2DCB-78B2-2A49-D47D5D34BDEE}"/>
                </a:ext>
              </a:extLst>
            </p:cNvPr>
            <p:cNvSpPr>
              <a:spLocks noChangeArrowheads="1"/>
            </p:cNvSpPr>
            <p:nvPr/>
          </p:nvSpPr>
          <p:spPr bwMode="auto">
            <a:xfrm>
              <a:off x="15351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Line 263">
              <a:extLst>
                <a:ext uri="{FF2B5EF4-FFF2-40B4-BE49-F238E27FC236}">
                  <a16:creationId xmlns:a16="http://schemas.microsoft.com/office/drawing/2014/main" id="{19599A20-28A0-A1A7-7CC1-C07C1002BDDE}"/>
                </a:ext>
              </a:extLst>
            </p:cNvPr>
            <p:cNvSpPr>
              <a:spLocks noChangeShapeType="1"/>
            </p:cNvSpPr>
            <p:nvPr/>
          </p:nvSpPr>
          <p:spPr bwMode="auto">
            <a:xfrm>
              <a:off x="23082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64">
              <a:extLst>
                <a:ext uri="{FF2B5EF4-FFF2-40B4-BE49-F238E27FC236}">
                  <a16:creationId xmlns:a16="http://schemas.microsoft.com/office/drawing/2014/main" id="{84A06596-F831-451F-52EA-9E8A3E034C0A}"/>
                </a:ext>
              </a:extLst>
            </p:cNvPr>
            <p:cNvSpPr>
              <a:spLocks noChangeArrowheads="1"/>
            </p:cNvSpPr>
            <p:nvPr/>
          </p:nvSpPr>
          <p:spPr bwMode="auto">
            <a:xfrm>
              <a:off x="23082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Line 265">
              <a:extLst>
                <a:ext uri="{FF2B5EF4-FFF2-40B4-BE49-F238E27FC236}">
                  <a16:creationId xmlns:a16="http://schemas.microsoft.com/office/drawing/2014/main" id="{BEE01689-2F54-7774-ED91-6BD60ECEA88B}"/>
                </a:ext>
              </a:extLst>
            </p:cNvPr>
            <p:cNvSpPr>
              <a:spLocks noChangeShapeType="1"/>
            </p:cNvSpPr>
            <p:nvPr/>
          </p:nvSpPr>
          <p:spPr bwMode="auto">
            <a:xfrm>
              <a:off x="30829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66">
              <a:extLst>
                <a:ext uri="{FF2B5EF4-FFF2-40B4-BE49-F238E27FC236}">
                  <a16:creationId xmlns:a16="http://schemas.microsoft.com/office/drawing/2014/main" id="{963B256F-C9BB-EEDD-B042-7341BF27963D}"/>
                </a:ext>
              </a:extLst>
            </p:cNvPr>
            <p:cNvSpPr>
              <a:spLocks noChangeArrowheads="1"/>
            </p:cNvSpPr>
            <p:nvPr/>
          </p:nvSpPr>
          <p:spPr bwMode="auto">
            <a:xfrm>
              <a:off x="30829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Line 267">
              <a:extLst>
                <a:ext uri="{FF2B5EF4-FFF2-40B4-BE49-F238E27FC236}">
                  <a16:creationId xmlns:a16="http://schemas.microsoft.com/office/drawing/2014/main" id="{949E685D-F604-AB7E-8C98-746C40ED1256}"/>
                </a:ext>
              </a:extLst>
            </p:cNvPr>
            <p:cNvSpPr>
              <a:spLocks noChangeShapeType="1"/>
            </p:cNvSpPr>
            <p:nvPr/>
          </p:nvSpPr>
          <p:spPr bwMode="auto">
            <a:xfrm>
              <a:off x="38560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68">
              <a:extLst>
                <a:ext uri="{FF2B5EF4-FFF2-40B4-BE49-F238E27FC236}">
                  <a16:creationId xmlns:a16="http://schemas.microsoft.com/office/drawing/2014/main" id="{C1CD7F9A-DB78-6EEE-664D-DE57E198B319}"/>
                </a:ext>
              </a:extLst>
            </p:cNvPr>
            <p:cNvSpPr>
              <a:spLocks noChangeArrowheads="1"/>
            </p:cNvSpPr>
            <p:nvPr/>
          </p:nvSpPr>
          <p:spPr bwMode="auto">
            <a:xfrm>
              <a:off x="3856038"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Line 269">
              <a:extLst>
                <a:ext uri="{FF2B5EF4-FFF2-40B4-BE49-F238E27FC236}">
                  <a16:creationId xmlns:a16="http://schemas.microsoft.com/office/drawing/2014/main" id="{364D6353-5597-ACEC-BD2A-D0A63F3FA2A8}"/>
                </a:ext>
              </a:extLst>
            </p:cNvPr>
            <p:cNvSpPr>
              <a:spLocks noChangeShapeType="1"/>
            </p:cNvSpPr>
            <p:nvPr/>
          </p:nvSpPr>
          <p:spPr bwMode="auto">
            <a:xfrm>
              <a:off x="46307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70">
              <a:extLst>
                <a:ext uri="{FF2B5EF4-FFF2-40B4-BE49-F238E27FC236}">
                  <a16:creationId xmlns:a16="http://schemas.microsoft.com/office/drawing/2014/main" id="{AF9038D8-F5A4-C8DD-A39E-8CD254496B73}"/>
                </a:ext>
              </a:extLst>
            </p:cNvPr>
            <p:cNvSpPr>
              <a:spLocks noChangeArrowheads="1"/>
            </p:cNvSpPr>
            <p:nvPr/>
          </p:nvSpPr>
          <p:spPr bwMode="auto">
            <a:xfrm>
              <a:off x="4630738"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Line 271">
              <a:extLst>
                <a:ext uri="{FF2B5EF4-FFF2-40B4-BE49-F238E27FC236}">
                  <a16:creationId xmlns:a16="http://schemas.microsoft.com/office/drawing/2014/main" id="{45ED073C-2154-D86A-F50D-78E2810A6D29}"/>
                </a:ext>
              </a:extLst>
            </p:cNvPr>
            <p:cNvSpPr>
              <a:spLocks noChangeShapeType="1"/>
            </p:cNvSpPr>
            <p:nvPr/>
          </p:nvSpPr>
          <p:spPr bwMode="auto">
            <a:xfrm>
              <a:off x="54038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72">
              <a:extLst>
                <a:ext uri="{FF2B5EF4-FFF2-40B4-BE49-F238E27FC236}">
                  <a16:creationId xmlns:a16="http://schemas.microsoft.com/office/drawing/2014/main" id="{F764602B-BF09-F2F5-3F58-528FF3C22936}"/>
                </a:ext>
              </a:extLst>
            </p:cNvPr>
            <p:cNvSpPr>
              <a:spLocks noChangeArrowheads="1"/>
            </p:cNvSpPr>
            <p:nvPr/>
          </p:nvSpPr>
          <p:spPr bwMode="auto">
            <a:xfrm>
              <a:off x="5403851"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Line 273">
              <a:extLst>
                <a:ext uri="{FF2B5EF4-FFF2-40B4-BE49-F238E27FC236}">
                  <a16:creationId xmlns:a16="http://schemas.microsoft.com/office/drawing/2014/main" id="{CE0E1F2D-8E2A-E8FC-112B-63598F56DA0B}"/>
                </a:ext>
              </a:extLst>
            </p:cNvPr>
            <p:cNvSpPr>
              <a:spLocks noChangeShapeType="1"/>
            </p:cNvSpPr>
            <p:nvPr/>
          </p:nvSpPr>
          <p:spPr bwMode="auto">
            <a:xfrm>
              <a:off x="61785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74">
              <a:extLst>
                <a:ext uri="{FF2B5EF4-FFF2-40B4-BE49-F238E27FC236}">
                  <a16:creationId xmlns:a16="http://schemas.microsoft.com/office/drawing/2014/main" id="{5932DC25-BDDC-B8F2-F683-D94EB66ACE36}"/>
                </a:ext>
              </a:extLst>
            </p:cNvPr>
            <p:cNvSpPr>
              <a:spLocks noChangeArrowheads="1"/>
            </p:cNvSpPr>
            <p:nvPr/>
          </p:nvSpPr>
          <p:spPr bwMode="auto">
            <a:xfrm>
              <a:off x="61785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Line 275">
              <a:extLst>
                <a:ext uri="{FF2B5EF4-FFF2-40B4-BE49-F238E27FC236}">
                  <a16:creationId xmlns:a16="http://schemas.microsoft.com/office/drawing/2014/main" id="{AA9045F2-FA85-EB76-66EC-CAFB297C2D49}"/>
                </a:ext>
              </a:extLst>
            </p:cNvPr>
            <p:cNvSpPr>
              <a:spLocks noChangeShapeType="1"/>
            </p:cNvSpPr>
            <p:nvPr/>
          </p:nvSpPr>
          <p:spPr bwMode="auto">
            <a:xfrm>
              <a:off x="69532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76">
              <a:extLst>
                <a:ext uri="{FF2B5EF4-FFF2-40B4-BE49-F238E27FC236}">
                  <a16:creationId xmlns:a16="http://schemas.microsoft.com/office/drawing/2014/main" id="{FB9B9A17-2F9F-B03C-B65C-BF87C2EFA3A2}"/>
                </a:ext>
              </a:extLst>
            </p:cNvPr>
            <p:cNvSpPr>
              <a:spLocks noChangeArrowheads="1"/>
            </p:cNvSpPr>
            <p:nvPr/>
          </p:nvSpPr>
          <p:spPr bwMode="auto">
            <a:xfrm>
              <a:off x="69532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Line 277">
              <a:extLst>
                <a:ext uri="{FF2B5EF4-FFF2-40B4-BE49-F238E27FC236}">
                  <a16:creationId xmlns:a16="http://schemas.microsoft.com/office/drawing/2014/main" id="{6427020C-9C61-73B5-2211-AE30A848A6B5}"/>
                </a:ext>
              </a:extLst>
            </p:cNvPr>
            <p:cNvSpPr>
              <a:spLocks noChangeShapeType="1"/>
            </p:cNvSpPr>
            <p:nvPr/>
          </p:nvSpPr>
          <p:spPr bwMode="auto">
            <a:xfrm>
              <a:off x="77263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278">
              <a:extLst>
                <a:ext uri="{FF2B5EF4-FFF2-40B4-BE49-F238E27FC236}">
                  <a16:creationId xmlns:a16="http://schemas.microsoft.com/office/drawing/2014/main" id="{555B6D80-63CA-B1A5-CBF1-A835EFED1EB5}"/>
                </a:ext>
              </a:extLst>
            </p:cNvPr>
            <p:cNvSpPr>
              <a:spLocks noChangeArrowheads="1"/>
            </p:cNvSpPr>
            <p:nvPr/>
          </p:nvSpPr>
          <p:spPr bwMode="auto">
            <a:xfrm>
              <a:off x="77263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Line 279">
              <a:extLst>
                <a:ext uri="{FF2B5EF4-FFF2-40B4-BE49-F238E27FC236}">
                  <a16:creationId xmlns:a16="http://schemas.microsoft.com/office/drawing/2014/main" id="{6163914E-2357-A7BB-A019-4A0631BAF890}"/>
                </a:ext>
              </a:extLst>
            </p:cNvPr>
            <p:cNvSpPr>
              <a:spLocks noChangeShapeType="1"/>
            </p:cNvSpPr>
            <p:nvPr/>
          </p:nvSpPr>
          <p:spPr bwMode="auto">
            <a:xfrm>
              <a:off x="85010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80">
              <a:extLst>
                <a:ext uri="{FF2B5EF4-FFF2-40B4-BE49-F238E27FC236}">
                  <a16:creationId xmlns:a16="http://schemas.microsoft.com/office/drawing/2014/main" id="{3B623E89-6A73-953F-F397-74E44DE987E6}"/>
                </a:ext>
              </a:extLst>
            </p:cNvPr>
            <p:cNvSpPr>
              <a:spLocks noChangeArrowheads="1"/>
            </p:cNvSpPr>
            <p:nvPr/>
          </p:nvSpPr>
          <p:spPr bwMode="auto">
            <a:xfrm>
              <a:off x="85010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9" name="Rectangle 594">
            <a:extLst>
              <a:ext uri="{FF2B5EF4-FFF2-40B4-BE49-F238E27FC236}">
                <a16:creationId xmlns:a16="http://schemas.microsoft.com/office/drawing/2014/main" id="{FF75C101-1505-0DFF-D77D-B54E779204D6}"/>
              </a:ext>
            </a:extLst>
          </p:cNvPr>
          <p:cNvSpPr>
            <a:spLocks noChangeArrowheads="1"/>
          </p:cNvSpPr>
          <p:nvPr/>
        </p:nvSpPr>
        <p:spPr bwMode="auto">
          <a:xfrm>
            <a:off x="1314294" y="3267157"/>
            <a:ext cx="800100" cy="379412"/>
          </a:xfrm>
          <a:prstGeom prst="rect">
            <a:avLst/>
          </a:prstGeom>
          <a:noFill/>
          <a:ln w="57150">
            <a:solidFill>
              <a:srgbClr val="C00000"/>
            </a:solidFill>
            <a:miter lim="800000"/>
            <a:headEnd/>
            <a:tailEnd/>
          </a:ln>
          <a:effectLst/>
        </p:spPr>
        <p:txBody>
          <a:bodyPr wrap="none" anchor="ctr"/>
          <a:lstStyle/>
          <a:p>
            <a:endParaRPr lang="en-US"/>
          </a:p>
        </p:txBody>
      </p:sp>
      <p:sp>
        <p:nvSpPr>
          <p:cNvPr id="290" name="Rectangle 595">
            <a:extLst>
              <a:ext uri="{FF2B5EF4-FFF2-40B4-BE49-F238E27FC236}">
                <a16:creationId xmlns:a16="http://schemas.microsoft.com/office/drawing/2014/main" id="{3C2BA5A5-A0E4-4707-50E4-67D29FF452EB}"/>
              </a:ext>
            </a:extLst>
          </p:cNvPr>
          <p:cNvSpPr>
            <a:spLocks noChangeArrowheads="1"/>
          </p:cNvSpPr>
          <p:nvPr/>
        </p:nvSpPr>
        <p:spPr bwMode="auto">
          <a:xfrm>
            <a:off x="6740106" y="3624344"/>
            <a:ext cx="781050" cy="365125"/>
          </a:xfrm>
          <a:prstGeom prst="rect">
            <a:avLst/>
          </a:prstGeom>
          <a:noFill/>
          <a:ln w="57150">
            <a:solidFill>
              <a:srgbClr val="C00000"/>
            </a:solidFill>
            <a:miter lim="800000"/>
            <a:headEnd/>
            <a:tailEnd/>
          </a:ln>
          <a:effectLst/>
        </p:spPr>
        <p:txBody>
          <a:bodyPr wrap="none" anchor="ctr"/>
          <a:lstStyle/>
          <a:p>
            <a:endParaRPr lang="en-US"/>
          </a:p>
        </p:txBody>
      </p:sp>
      <p:sp>
        <p:nvSpPr>
          <p:cNvPr id="291" name="Rectangle 596">
            <a:extLst>
              <a:ext uri="{FF2B5EF4-FFF2-40B4-BE49-F238E27FC236}">
                <a16:creationId xmlns:a16="http://schemas.microsoft.com/office/drawing/2014/main" id="{CE471092-2D1A-236D-0B71-6E6B81AA8FB5}"/>
              </a:ext>
            </a:extLst>
          </p:cNvPr>
          <p:cNvSpPr>
            <a:spLocks noChangeArrowheads="1"/>
          </p:cNvSpPr>
          <p:nvPr/>
        </p:nvSpPr>
        <p:spPr bwMode="auto">
          <a:xfrm>
            <a:off x="8283156" y="5396719"/>
            <a:ext cx="800100" cy="381000"/>
          </a:xfrm>
          <a:prstGeom prst="rect">
            <a:avLst/>
          </a:prstGeom>
          <a:noFill/>
          <a:ln w="57150">
            <a:solidFill>
              <a:srgbClr val="C00000"/>
            </a:solidFill>
            <a:miter lim="800000"/>
            <a:headEnd/>
            <a:tailEnd/>
          </a:ln>
          <a:effectLst/>
        </p:spPr>
        <p:txBody>
          <a:bodyPr wrap="none" anchor="ctr"/>
          <a:lstStyle/>
          <a:p>
            <a:endParaRPr lang="en-US"/>
          </a:p>
        </p:txBody>
      </p:sp>
      <p:sp>
        <p:nvSpPr>
          <p:cNvPr id="292" name="Rectangle 597">
            <a:extLst>
              <a:ext uri="{FF2B5EF4-FFF2-40B4-BE49-F238E27FC236}">
                <a16:creationId xmlns:a16="http://schemas.microsoft.com/office/drawing/2014/main" id="{D8449EEB-2B93-90FB-C8A5-70B697CF0941}"/>
              </a:ext>
            </a:extLst>
          </p:cNvPr>
          <p:cNvSpPr>
            <a:spLocks noChangeArrowheads="1"/>
          </p:cNvSpPr>
          <p:nvPr/>
        </p:nvSpPr>
        <p:spPr bwMode="auto">
          <a:xfrm>
            <a:off x="2864819" y="5044294"/>
            <a:ext cx="781050" cy="379413"/>
          </a:xfrm>
          <a:prstGeom prst="rect">
            <a:avLst/>
          </a:prstGeom>
          <a:noFill/>
          <a:ln w="57150">
            <a:solidFill>
              <a:srgbClr val="C00000"/>
            </a:solidFill>
            <a:miter lim="800000"/>
            <a:headEnd/>
            <a:tailEnd/>
          </a:ln>
          <a:effectLst/>
        </p:spPr>
        <p:txBody>
          <a:bodyPr wrap="none" anchor="ctr"/>
          <a:lstStyle/>
          <a:p>
            <a:endParaRPr lang="en-US"/>
          </a:p>
        </p:txBody>
      </p:sp>
      <p:sp>
        <p:nvSpPr>
          <p:cNvPr id="293" name="Rectangle 598">
            <a:extLst>
              <a:ext uri="{FF2B5EF4-FFF2-40B4-BE49-F238E27FC236}">
                <a16:creationId xmlns:a16="http://schemas.microsoft.com/office/drawing/2014/main" id="{6F7E2E5C-14C1-1711-2E54-45E1F1E3CA8F}"/>
              </a:ext>
            </a:extLst>
          </p:cNvPr>
          <p:cNvSpPr>
            <a:spLocks noChangeArrowheads="1"/>
          </p:cNvSpPr>
          <p:nvPr/>
        </p:nvSpPr>
        <p:spPr bwMode="auto">
          <a:xfrm>
            <a:off x="4426456" y="4320132"/>
            <a:ext cx="1546225" cy="381000"/>
          </a:xfrm>
          <a:prstGeom prst="rect">
            <a:avLst/>
          </a:prstGeom>
          <a:noFill/>
          <a:ln w="57150">
            <a:solidFill>
              <a:srgbClr val="C00000"/>
            </a:solidFill>
            <a:miter lim="800000"/>
            <a:headEnd/>
            <a:tailEnd/>
          </a:ln>
          <a:effectLst/>
        </p:spPr>
        <p:txBody>
          <a:bodyPr wrap="none" anchor="ctr"/>
          <a:lstStyle/>
          <a:p>
            <a:endParaRPr lang="en-US"/>
          </a:p>
        </p:txBody>
      </p:sp>
      <p:sp>
        <p:nvSpPr>
          <p:cNvPr id="294" name="Rectangle 599">
            <a:extLst>
              <a:ext uri="{FF2B5EF4-FFF2-40B4-BE49-F238E27FC236}">
                <a16:creationId xmlns:a16="http://schemas.microsoft.com/office/drawing/2014/main" id="{CE0160B7-1DFF-FA13-7CE9-B9105E66DFD0}"/>
              </a:ext>
            </a:extLst>
          </p:cNvPr>
          <p:cNvSpPr>
            <a:spLocks noChangeArrowheads="1"/>
          </p:cNvSpPr>
          <p:nvPr/>
        </p:nvSpPr>
        <p:spPr bwMode="auto">
          <a:xfrm>
            <a:off x="1718858" y="1580969"/>
            <a:ext cx="2895600" cy="514350"/>
          </a:xfrm>
          <a:prstGeom prst="rect">
            <a:avLst/>
          </a:prstGeom>
          <a:noFill/>
          <a:ln w="12700">
            <a:noFill/>
            <a:miter lim="800000"/>
            <a:headEnd/>
            <a:tailEnd/>
          </a:ln>
          <a:effectLst/>
        </p:spPr>
        <p:txBody>
          <a:bodyPr wrap="none" anchor="ctr"/>
          <a:lstStyle/>
          <a:p>
            <a:r>
              <a:rPr lang="en-US" sz="2600" dirty="0">
                <a:solidFill>
                  <a:srgbClr val="000000"/>
                </a:solidFill>
                <a:effectLst/>
                <a:latin typeface="Arial" panose="020B0604020202020204" pitchFamily="34" charset="0"/>
                <a:cs typeface="Arial" panose="020B0604020202020204" pitchFamily="34" charset="0"/>
              </a:rPr>
              <a:t>Lowest Value = 525</a:t>
            </a:r>
          </a:p>
        </p:txBody>
      </p:sp>
      <p:sp>
        <p:nvSpPr>
          <p:cNvPr id="295" name="Rectangle 600">
            <a:extLst>
              <a:ext uri="{FF2B5EF4-FFF2-40B4-BE49-F238E27FC236}">
                <a16:creationId xmlns:a16="http://schemas.microsoft.com/office/drawing/2014/main" id="{C4B0DD1A-A95C-3B69-ACB3-52D0792329BE}"/>
              </a:ext>
            </a:extLst>
          </p:cNvPr>
          <p:cNvSpPr>
            <a:spLocks noChangeArrowheads="1"/>
          </p:cNvSpPr>
          <p:nvPr/>
        </p:nvSpPr>
        <p:spPr bwMode="auto">
          <a:xfrm>
            <a:off x="5720931" y="1580969"/>
            <a:ext cx="2819400" cy="495300"/>
          </a:xfrm>
          <a:prstGeom prst="rect">
            <a:avLst/>
          </a:prstGeom>
          <a:noFill/>
          <a:ln w="12700">
            <a:noFill/>
            <a:miter lim="800000"/>
            <a:headEnd/>
            <a:tailEnd/>
          </a:ln>
          <a:effectLst/>
        </p:spPr>
        <p:txBody>
          <a:bodyPr wrap="none" anchor="ctr"/>
          <a:lstStyle/>
          <a:p>
            <a:r>
              <a:rPr lang="en-US" sz="2600" dirty="0">
                <a:solidFill>
                  <a:srgbClr val="000000"/>
                </a:solidFill>
                <a:effectLst/>
                <a:latin typeface="Arial" panose="020B0604020202020204" pitchFamily="34" charset="0"/>
                <a:cs typeface="Arial" panose="020B0604020202020204" pitchFamily="34" charset="0"/>
              </a:rPr>
              <a:t>First Quartile = 545</a:t>
            </a:r>
          </a:p>
        </p:txBody>
      </p:sp>
      <p:sp>
        <p:nvSpPr>
          <p:cNvPr id="296" name="Rectangle 601">
            <a:extLst>
              <a:ext uri="{FF2B5EF4-FFF2-40B4-BE49-F238E27FC236}">
                <a16:creationId xmlns:a16="http://schemas.microsoft.com/office/drawing/2014/main" id="{46F5F809-AF10-CB19-7052-422BDFE360FE}"/>
              </a:ext>
            </a:extLst>
          </p:cNvPr>
          <p:cNvSpPr>
            <a:spLocks noChangeArrowheads="1"/>
          </p:cNvSpPr>
          <p:nvPr/>
        </p:nvSpPr>
        <p:spPr bwMode="auto">
          <a:xfrm>
            <a:off x="3719108" y="2044519"/>
            <a:ext cx="2076450" cy="438150"/>
          </a:xfrm>
          <a:prstGeom prst="rect">
            <a:avLst/>
          </a:prstGeom>
          <a:noFill/>
          <a:ln w="12700">
            <a:noFill/>
            <a:miter lim="800000"/>
            <a:headEnd/>
            <a:tailEnd/>
          </a:ln>
          <a:effectLst/>
        </p:spPr>
        <p:txBody>
          <a:bodyPr wrap="none" anchor="ctr"/>
          <a:lstStyle/>
          <a:p>
            <a:r>
              <a:rPr lang="en-US" sz="2600" dirty="0">
                <a:solidFill>
                  <a:srgbClr val="000000"/>
                </a:solidFill>
                <a:effectLst/>
                <a:latin typeface="Arial" panose="020B0604020202020204" pitchFamily="34" charset="0"/>
                <a:cs typeface="Arial" panose="020B0604020202020204" pitchFamily="34" charset="0"/>
              </a:rPr>
              <a:t>Median = 575</a:t>
            </a:r>
          </a:p>
        </p:txBody>
      </p:sp>
      <p:sp>
        <p:nvSpPr>
          <p:cNvPr id="297" name="Rectangle 602">
            <a:extLst>
              <a:ext uri="{FF2B5EF4-FFF2-40B4-BE49-F238E27FC236}">
                <a16:creationId xmlns:a16="http://schemas.microsoft.com/office/drawing/2014/main" id="{453D16A0-2D57-30FA-FE62-FD902B0A0D8E}"/>
              </a:ext>
            </a:extLst>
          </p:cNvPr>
          <p:cNvSpPr>
            <a:spLocks noChangeArrowheads="1"/>
          </p:cNvSpPr>
          <p:nvPr/>
        </p:nvSpPr>
        <p:spPr bwMode="auto">
          <a:xfrm>
            <a:off x="1491832" y="2579506"/>
            <a:ext cx="2952750" cy="438150"/>
          </a:xfrm>
          <a:prstGeom prst="rect">
            <a:avLst/>
          </a:prstGeom>
          <a:noFill/>
          <a:ln w="12700">
            <a:noFill/>
            <a:miter lim="800000"/>
            <a:headEnd/>
            <a:tailEnd/>
          </a:ln>
          <a:effectLst/>
        </p:spPr>
        <p:txBody>
          <a:bodyPr wrap="none" anchor="ctr"/>
          <a:lstStyle/>
          <a:p>
            <a:r>
              <a:rPr lang="en-US" sz="2600" dirty="0">
                <a:solidFill>
                  <a:srgbClr val="000000"/>
                </a:solidFill>
                <a:effectLst/>
                <a:latin typeface="Arial" panose="020B0604020202020204" pitchFamily="34" charset="0"/>
                <a:cs typeface="Arial" panose="020B0604020202020204" pitchFamily="34" charset="0"/>
              </a:rPr>
              <a:t>Third Quartile = 625</a:t>
            </a:r>
          </a:p>
        </p:txBody>
      </p:sp>
      <p:sp>
        <p:nvSpPr>
          <p:cNvPr id="298" name="Rectangle 603">
            <a:extLst>
              <a:ext uri="{FF2B5EF4-FFF2-40B4-BE49-F238E27FC236}">
                <a16:creationId xmlns:a16="http://schemas.microsoft.com/office/drawing/2014/main" id="{FECFAFD2-3045-55D1-C786-D0EE017C9618}"/>
              </a:ext>
            </a:extLst>
          </p:cNvPr>
          <p:cNvSpPr>
            <a:spLocks noChangeArrowheads="1"/>
          </p:cNvSpPr>
          <p:nvPr/>
        </p:nvSpPr>
        <p:spPr bwMode="auto">
          <a:xfrm>
            <a:off x="5720931" y="2587444"/>
            <a:ext cx="2990850" cy="476250"/>
          </a:xfrm>
          <a:prstGeom prst="rect">
            <a:avLst/>
          </a:prstGeom>
          <a:noFill/>
          <a:ln w="12700">
            <a:noFill/>
            <a:miter lim="800000"/>
            <a:headEnd/>
            <a:tailEnd/>
          </a:ln>
          <a:effectLst/>
        </p:spPr>
        <p:txBody>
          <a:bodyPr wrap="none" anchor="ctr"/>
          <a:lstStyle/>
          <a:p>
            <a:r>
              <a:rPr lang="en-US" sz="2600" dirty="0">
                <a:solidFill>
                  <a:srgbClr val="000000"/>
                </a:solidFill>
                <a:effectLst/>
                <a:latin typeface="Arial" panose="020B0604020202020204" pitchFamily="34" charset="0"/>
                <a:cs typeface="Arial" panose="020B0604020202020204" pitchFamily="34" charset="0"/>
              </a:rPr>
              <a:t>Largest Value = 715</a:t>
            </a:r>
          </a:p>
        </p:txBody>
      </p:sp>
      <p:sp>
        <p:nvSpPr>
          <p:cNvPr id="299" name="Rectangle 606">
            <a:extLst>
              <a:ext uri="{FF2B5EF4-FFF2-40B4-BE49-F238E27FC236}">
                <a16:creationId xmlns:a16="http://schemas.microsoft.com/office/drawing/2014/main" id="{02A69C34-97EA-F5DF-E994-F6BAFC4D916D}"/>
              </a:ext>
            </a:extLst>
          </p:cNvPr>
          <p:cNvSpPr>
            <a:spLocks noChangeArrowheads="1"/>
          </p:cNvSpPr>
          <p:nvPr/>
        </p:nvSpPr>
        <p:spPr bwMode="auto">
          <a:xfrm>
            <a:off x="459957" y="1011728"/>
            <a:ext cx="6305550" cy="495300"/>
          </a:xfrm>
          <a:prstGeom prst="rect">
            <a:avLst/>
          </a:prstGeom>
          <a:noFill/>
          <a:ln w="12700">
            <a:noFill/>
            <a:miter lim="800000"/>
            <a:headEnd/>
            <a:tailEnd/>
          </a:ln>
          <a:effectLst/>
        </p:spPr>
        <p:txBody>
          <a:bodyPr wrap="none" anchor="ctr"/>
          <a:lstStyle/>
          <a:p>
            <a:pPr algn="l"/>
            <a:r>
              <a:rPr lang="en-US" sz="2600" dirty="0">
                <a:solidFill>
                  <a:srgbClr val="000000"/>
                </a:solidFill>
                <a:effectLst/>
                <a:latin typeface="Arial" panose="020B0604020202020204" pitchFamily="34" charset="0"/>
                <a:cs typeface="Arial" panose="020B0604020202020204" pitchFamily="34" charset="0"/>
              </a:rPr>
              <a:t>Example:  Apartment Rents</a:t>
            </a:r>
          </a:p>
        </p:txBody>
      </p:sp>
    </p:spTree>
    <p:extLst>
      <p:ext uri="{BB962C8B-B14F-4D97-AF65-F5344CB8AC3E}">
        <p14:creationId xmlns:p14="http://schemas.microsoft.com/office/powerpoint/2010/main" val="1651807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3D2918D-5E06-42FE-54A1-4AA8BDB44AF4}"/>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Five-number summary and Box Plot</a:t>
            </a:r>
          </a:p>
        </p:txBody>
      </p:sp>
      <p:sp>
        <p:nvSpPr>
          <p:cNvPr id="8" name="Rectangle 2">
            <a:extLst>
              <a:ext uri="{FF2B5EF4-FFF2-40B4-BE49-F238E27FC236}">
                <a16:creationId xmlns:a16="http://schemas.microsoft.com/office/drawing/2014/main" id="{8496049C-7941-19A2-E235-636CCA22F31A}"/>
              </a:ext>
            </a:extLst>
          </p:cNvPr>
          <p:cNvSpPr>
            <a:spLocks noChangeArrowheads="1"/>
          </p:cNvSpPr>
          <p:nvPr/>
        </p:nvSpPr>
        <p:spPr bwMode="auto">
          <a:xfrm>
            <a:off x="681038" y="1140637"/>
            <a:ext cx="1970722" cy="757238"/>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Box Plot</a:t>
            </a:r>
          </a:p>
        </p:txBody>
      </p:sp>
      <p:sp>
        <p:nvSpPr>
          <p:cNvPr id="9" name="Rectangle 3">
            <a:extLst>
              <a:ext uri="{FF2B5EF4-FFF2-40B4-BE49-F238E27FC236}">
                <a16:creationId xmlns:a16="http://schemas.microsoft.com/office/drawing/2014/main" id="{F11873A2-EFF9-9A6C-A307-0A4BD2FC6B7B}"/>
              </a:ext>
            </a:extLst>
          </p:cNvPr>
          <p:cNvSpPr>
            <a:spLocks noChangeArrowheads="1"/>
          </p:cNvSpPr>
          <p:nvPr/>
        </p:nvSpPr>
        <p:spPr bwMode="auto">
          <a:xfrm>
            <a:off x="800099" y="2126017"/>
            <a:ext cx="10273759" cy="10223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Arial" panose="020B0604020202020204" pitchFamily="34" charset="0"/>
                <a:cs typeface="Arial" panose="020B0604020202020204" pitchFamily="34" charset="0"/>
              </a:rPr>
              <a:t> A </a:t>
            </a:r>
            <a:r>
              <a:rPr lang="en-US" sz="2400" u="sng" dirty="0">
                <a:solidFill>
                  <a:srgbClr val="000000"/>
                </a:solidFill>
                <a:effectLst/>
                <a:latin typeface="Arial" panose="020B0604020202020204" pitchFamily="34" charset="0"/>
                <a:cs typeface="Arial" panose="020B0604020202020204" pitchFamily="34" charset="0"/>
              </a:rPr>
              <a:t>box plot</a:t>
            </a:r>
            <a:r>
              <a:rPr lang="en-US" sz="2400" dirty="0">
                <a:solidFill>
                  <a:srgbClr val="000000"/>
                </a:solidFill>
                <a:effectLst/>
                <a:latin typeface="Arial" panose="020B0604020202020204" pitchFamily="34" charset="0"/>
                <a:cs typeface="Arial" panose="020B0604020202020204" pitchFamily="34" charset="0"/>
              </a:rPr>
              <a:t> is a graphical summary of data that is based on a </a:t>
            </a:r>
          </a:p>
          <a:p>
            <a:pPr algn="l">
              <a:lnSpc>
                <a:spcPct val="90000"/>
              </a:lnSpc>
              <a:spcBef>
                <a:spcPct val="20000"/>
              </a:spcBef>
              <a:buClr>
                <a:srgbClr val="66FFFF"/>
              </a:buClr>
              <a:buSzPct val="75000"/>
              <a:buFont typeface="Monotype Sorts" pitchFamily="2" charset="2"/>
              <a:buNone/>
            </a:pPr>
            <a:r>
              <a:rPr lang="en-US" sz="2400" dirty="0">
                <a:solidFill>
                  <a:srgbClr val="000000"/>
                </a:solidFill>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five-number summary.</a:t>
            </a:r>
          </a:p>
        </p:txBody>
      </p:sp>
      <p:sp>
        <p:nvSpPr>
          <p:cNvPr id="10" name="Rectangle 6">
            <a:extLst>
              <a:ext uri="{FF2B5EF4-FFF2-40B4-BE49-F238E27FC236}">
                <a16:creationId xmlns:a16="http://schemas.microsoft.com/office/drawing/2014/main" id="{D8449C14-3E0A-F948-643E-7F01555CCF12}"/>
              </a:ext>
            </a:extLst>
          </p:cNvPr>
          <p:cNvSpPr>
            <a:spLocks noChangeArrowheads="1"/>
          </p:cNvSpPr>
          <p:nvPr/>
        </p:nvSpPr>
        <p:spPr bwMode="auto">
          <a:xfrm>
            <a:off x="800099" y="3455212"/>
            <a:ext cx="10273759" cy="13398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A key to the development of a box plot is the computation of the median </a:t>
            </a:r>
          </a:p>
          <a:p>
            <a:pPr algn="l"/>
            <a:r>
              <a:rPr lang="en-US" sz="2400" dirty="0">
                <a:solidFill>
                  <a:srgbClr val="000000"/>
                </a:solidFill>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and the quartiles </a:t>
            </a:r>
            <a:r>
              <a:rPr lang="en-US" sz="2400" i="1" dirty="0">
                <a:solidFill>
                  <a:srgbClr val="000000"/>
                </a:solidFill>
                <a:effectLst/>
                <a:latin typeface="Arial" panose="020B0604020202020204" pitchFamily="34" charset="0"/>
                <a:cs typeface="Arial" panose="020B0604020202020204" pitchFamily="34" charset="0"/>
              </a:rPr>
              <a:t>Q</a:t>
            </a:r>
            <a:r>
              <a:rPr lang="en-US" sz="2400" baseline="-25000" dirty="0">
                <a:solidFill>
                  <a:srgbClr val="000000"/>
                </a:solidFill>
                <a:effectLst/>
                <a:latin typeface="Arial" panose="020B0604020202020204" pitchFamily="34" charset="0"/>
                <a:cs typeface="Arial" panose="020B0604020202020204" pitchFamily="34" charset="0"/>
              </a:rPr>
              <a:t>1</a:t>
            </a:r>
            <a:r>
              <a:rPr lang="en-US" sz="2400" dirty="0">
                <a:solidFill>
                  <a:srgbClr val="000000"/>
                </a:solidFill>
                <a:effectLst/>
                <a:latin typeface="Arial" panose="020B0604020202020204" pitchFamily="34" charset="0"/>
                <a:cs typeface="Arial" panose="020B0604020202020204" pitchFamily="34" charset="0"/>
              </a:rPr>
              <a:t> and </a:t>
            </a:r>
            <a:r>
              <a:rPr lang="en-US" sz="2400" i="1" dirty="0">
                <a:solidFill>
                  <a:srgbClr val="000000"/>
                </a:solidFill>
                <a:effectLst/>
                <a:latin typeface="Arial" panose="020B0604020202020204" pitchFamily="34" charset="0"/>
                <a:cs typeface="Arial" panose="020B0604020202020204" pitchFamily="34" charset="0"/>
              </a:rPr>
              <a:t>Q</a:t>
            </a:r>
            <a:r>
              <a:rPr lang="en-US" sz="2400" baseline="-25000" dirty="0">
                <a:solidFill>
                  <a:srgbClr val="000000"/>
                </a:solidFill>
                <a:effectLst/>
                <a:latin typeface="Arial" panose="020B0604020202020204" pitchFamily="34" charset="0"/>
                <a:cs typeface="Arial" panose="020B0604020202020204" pitchFamily="34" charset="0"/>
              </a:rPr>
              <a:t>3</a:t>
            </a:r>
            <a:r>
              <a:rPr lang="en-US" sz="2400" dirty="0">
                <a:solidFill>
                  <a:srgbClr val="000000"/>
                </a:solidFill>
                <a:effectLst/>
                <a:latin typeface="Arial" panose="020B0604020202020204" pitchFamily="34" charset="0"/>
                <a:cs typeface="Arial" panose="020B0604020202020204" pitchFamily="34" charset="0"/>
              </a:rPr>
              <a:t>.</a:t>
            </a:r>
          </a:p>
        </p:txBody>
      </p:sp>
      <p:sp>
        <p:nvSpPr>
          <p:cNvPr id="11" name="Rectangle 8">
            <a:extLst>
              <a:ext uri="{FF2B5EF4-FFF2-40B4-BE49-F238E27FC236}">
                <a16:creationId xmlns:a16="http://schemas.microsoft.com/office/drawing/2014/main" id="{90AA397B-1D24-2D75-90C4-5C406852A3B9}"/>
              </a:ext>
            </a:extLst>
          </p:cNvPr>
          <p:cNvSpPr>
            <a:spLocks noChangeArrowheads="1"/>
          </p:cNvSpPr>
          <p:nvPr/>
        </p:nvSpPr>
        <p:spPr bwMode="auto">
          <a:xfrm>
            <a:off x="800099" y="5187907"/>
            <a:ext cx="10273759" cy="6413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Box plots provide another way to identify outliers.</a:t>
            </a:r>
          </a:p>
        </p:txBody>
      </p:sp>
    </p:spTree>
    <p:extLst>
      <p:ext uri="{BB962C8B-B14F-4D97-AF65-F5344CB8AC3E}">
        <p14:creationId xmlns:p14="http://schemas.microsoft.com/office/powerpoint/2010/main" val="1624182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3D2918D-5E06-42FE-54A1-4AA8BDB44AF4}"/>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Five-number summary and Box Plot</a:t>
            </a:r>
          </a:p>
        </p:txBody>
      </p:sp>
      <p:sp>
        <p:nvSpPr>
          <p:cNvPr id="8" name="Rectangle 2">
            <a:extLst>
              <a:ext uri="{FF2B5EF4-FFF2-40B4-BE49-F238E27FC236}">
                <a16:creationId xmlns:a16="http://schemas.microsoft.com/office/drawing/2014/main" id="{D512CCFD-157A-2335-097B-883119DE69F7}"/>
              </a:ext>
            </a:extLst>
          </p:cNvPr>
          <p:cNvSpPr>
            <a:spLocks noChangeArrowheads="1"/>
          </p:cNvSpPr>
          <p:nvPr/>
        </p:nvSpPr>
        <p:spPr bwMode="auto">
          <a:xfrm>
            <a:off x="1890030" y="3538671"/>
            <a:ext cx="7258050" cy="1876425"/>
          </a:xfrm>
          <a:prstGeom prst="rect">
            <a:avLst/>
          </a:prstGeom>
          <a:solidFill>
            <a:srgbClr val="ECF7FF"/>
          </a:solid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9" name="Line 3">
            <a:extLst>
              <a:ext uri="{FF2B5EF4-FFF2-40B4-BE49-F238E27FC236}">
                <a16:creationId xmlns:a16="http://schemas.microsoft.com/office/drawing/2014/main" id="{3399FC88-55EB-4771-D9C4-16380288FC09}"/>
              </a:ext>
            </a:extLst>
          </p:cNvPr>
          <p:cNvSpPr>
            <a:spLocks noChangeShapeType="1"/>
          </p:cNvSpPr>
          <p:nvPr/>
        </p:nvSpPr>
        <p:spPr bwMode="auto">
          <a:xfrm>
            <a:off x="2099580" y="4730885"/>
            <a:ext cx="6856413"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nvGrpSpPr>
          <p:cNvPr id="10" name="Group 655">
            <a:extLst>
              <a:ext uri="{FF2B5EF4-FFF2-40B4-BE49-F238E27FC236}">
                <a16:creationId xmlns:a16="http://schemas.microsoft.com/office/drawing/2014/main" id="{E2648DAB-84D2-ED7A-CF78-6CE447B6CB2E}"/>
              </a:ext>
            </a:extLst>
          </p:cNvPr>
          <p:cNvGrpSpPr>
            <a:grpSpLocks/>
          </p:cNvGrpSpPr>
          <p:nvPr/>
        </p:nvGrpSpPr>
        <p:grpSpPr bwMode="auto">
          <a:xfrm>
            <a:off x="2523443" y="4753110"/>
            <a:ext cx="5994400" cy="184150"/>
            <a:chOff x="1245" y="2909"/>
            <a:chExt cx="3776" cy="116"/>
          </a:xfrm>
        </p:grpSpPr>
        <p:sp>
          <p:nvSpPr>
            <p:cNvPr id="11" name="Line 5">
              <a:extLst>
                <a:ext uri="{FF2B5EF4-FFF2-40B4-BE49-F238E27FC236}">
                  <a16:creationId xmlns:a16="http://schemas.microsoft.com/office/drawing/2014/main" id="{77333F3B-E0F4-881B-FB4B-E9D77C828104}"/>
                </a:ext>
              </a:extLst>
            </p:cNvPr>
            <p:cNvSpPr>
              <a:spLocks noChangeShapeType="1"/>
            </p:cNvSpPr>
            <p:nvPr/>
          </p:nvSpPr>
          <p:spPr bwMode="auto">
            <a:xfrm>
              <a:off x="1245" y="2911"/>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3" name="Line 6">
              <a:extLst>
                <a:ext uri="{FF2B5EF4-FFF2-40B4-BE49-F238E27FC236}">
                  <a16:creationId xmlns:a16="http://schemas.microsoft.com/office/drawing/2014/main" id="{60155BCF-7EB0-AF0E-5704-5AFEEC16FA04}"/>
                </a:ext>
              </a:extLst>
            </p:cNvPr>
            <p:cNvSpPr>
              <a:spLocks noChangeShapeType="1"/>
            </p:cNvSpPr>
            <p:nvPr/>
          </p:nvSpPr>
          <p:spPr bwMode="auto">
            <a:xfrm>
              <a:off x="2925" y="2911"/>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4" name="Line 7">
              <a:extLst>
                <a:ext uri="{FF2B5EF4-FFF2-40B4-BE49-F238E27FC236}">
                  <a16:creationId xmlns:a16="http://schemas.microsoft.com/office/drawing/2014/main" id="{9D45F9A1-3A92-18F1-DC19-A6E88A12237A}"/>
                </a:ext>
              </a:extLst>
            </p:cNvPr>
            <p:cNvSpPr>
              <a:spLocks noChangeShapeType="1"/>
            </p:cNvSpPr>
            <p:nvPr/>
          </p:nvSpPr>
          <p:spPr bwMode="auto">
            <a:xfrm>
              <a:off x="2505" y="2911"/>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6" name="Line 8">
              <a:extLst>
                <a:ext uri="{FF2B5EF4-FFF2-40B4-BE49-F238E27FC236}">
                  <a16:creationId xmlns:a16="http://schemas.microsoft.com/office/drawing/2014/main" id="{4E876B38-E585-F3D3-C462-A78737F7FFE8}"/>
                </a:ext>
              </a:extLst>
            </p:cNvPr>
            <p:cNvSpPr>
              <a:spLocks noChangeShapeType="1"/>
            </p:cNvSpPr>
            <p:nvPr/>
          </p:nvSpPr>
          <p:spPr bwMode="auto">
            <a:xfrm>
              <a:off x="2085" y="2911"/>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7" name="Line 9">
              <a:extLst>
                <a:ext uri="{FF2B5EF4-FFF2-40B4-BE49-F238E27FC236}">
                  <a16:creationId xmlns:a16="http://schemas.microsoft.com/office/drawing/2014/main" id="{1EA0708E-CB34-E630-923D-63F52E5A8639}"/>
                </a:ext>
              </a:extLst>
            </p:cNvPr>
            <p:cNvSpPr>
              <a:spLocks noChangeShapeType="1"/>
            </p:cNvSpPr>
            <p:nvPr/>
          </p:nvSpPr>
          <p:spPr bwMode="auto">
            <a:xfrm>
              <a:off x="1665" y="2911"/>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8" name="Line 10">
              <a:extLst>
                <a:ext uri="{FF2B5EF4-FFF2-40B4-BE49-F238E27FC236}">
                  <a16:creationId xmlns:a16="http://schemas.microsoft.com/office/drawing/2014/main" id="{6D773795-F9D3-B0BA-BBA9-AEEB49D1E5FC}"/>
                </a:ext>
              </a:extLst>
            </p:cNvPr>
            <p:cNvSpPr>
              <a:spLocks noChangeShapeType="1"/>
            </p:cNvSpPr>
            <p:nvPr/>
          </p:nvSpPr>
          <p:spPr bwMode="auto">
            <a:xfrm>
              <a:off x="3342" y="2911"/>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9" name="Line 18">
              <a:extLst>
                <a:ext uri="{FF2B5EF4-FFF2-40B4-BE49-F238E27FC236}">
                  <a16:creationId xmlns:a16="http://schemas.microsoft.com/office/drawing/2014/main" id="{D74A7F2F-1DD9-D2D9-8970-18F79C97F05D}"/>
                </a:ext>
              </a:extLst>
            </p:cNvPr>
            <p:cNvSpPr>
              <a:spLocks noChangeShapeType="1"/>
            </p:cNvSpPr>
            <p:nvPr/>
          </p:nvSpPr>
          <p:spPr bwMode="auto">
            <a:xfrm>
              <a:off x="4181" y="2909"/>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0" name="Line 19">
              <a:extLst>
                <a:ext uri="{FF2B5EF4-FFF2-40B4-BE49-F238E27FC236}">
                  <a16:creationId xmlns:a16="http://schemas.microsoft.com/office/drawing/2014/main" id="{2BFAFE86-E831-55BA-B6B5-2B7823D9BC40}"/>
                </a:ext>
              </a:extLst>
            </p:cNvPr>
            <p:cNvSpPr>
              <a:spLocks noChangeShapeType="1"/>
            </p:cNvSpPr>
            <p:nvPr/>
          </p:nvSpPr>
          <p:spPr bwMode="auto">
            <a:xfrm>
              <a:off x="3762" y="2910"/>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1" name="Line 21">
              <a:extLst>
                <a:ext uri="{FF2B5EF4-FFF2-40B4-BE49-F238E27FC236}">
                  <a16:creationId xmlns:a16="http://schemas.microsoft.com/office/drawing/2014/main" id="{F274D9BE-C3D5-1F4C-9378-B34FF2285406}"/>
                </a:ext>
              </a:extLst>
            </p:cNvPr>
            <p:cNvSpPr>
              <a:spLocks noChangeShapeType="1"/>
            </p:cNvSpPr>
            <p:nvPr/>
          </p:nvSpPr>
          <p:spPr bwMode="auto">
            <a:xfrm>
              <a:off x="4601" y="2909"/>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2" name="Line 27">
              <a:extLst>
                <a:ext uri="{FF2B5EF4-FFF2-40B4-BE49-F238E27FC236}">
                  <a16:creationId xmlns:a16="http://schemas.microsoft.com/office/drawing/2014/main" id="{CE72F363-1F89-F028-63DB-A323E8ED09E6}"/>
                </a:ext>
              </a:extLst>
            </p:cNvPr>
            <p:cNvSpPr>
              <a:spLocks noChangeShapeType="1"/>
            </p:cNvSpPr>
            <p:nvPr/>
          </p:nvSpPr>
          <p:spPr bwMode="auto">
            <a:xfrm>
              <a:off x="5021" y="2909"/>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grpSp>
        <p:nvGrpSpPr>
          <p:cNvPr id="23" name="Group 654">
            <a:extLst>
              <a:ext uri="{FF2B5EF4-FFF2-40B4-BE49-F238E27FC236}">
                <a16:creationId xmlns:a16="http://schemas.microsoft.com/office/drawing/2014/main" id="{906641B5-09FB-DD0A-DDD7-4BC7224D3AC2}"/>
              </a:ext>
            </a:extLst>
          </p:cNvPr>
          <p:cNvGrpSpPr>
            <a:grpSpLocks/>
          </p:cNvGrpSpPr>
          <p:nvPr/>
        </p:nvGrpSpPr>
        <p:grpSpPr bwMode="auto">
          <a:xfrm>
            <a:off x="2171018" y="4934086"/>
            <a:ext cx="6710362" cy="468312"/>
            <a:chOff x="1023" y="3023"/>
            <a:chExt cx="4227" cy="295"/>
          </a:xfrm>
        </p:grpSpPr>
        <p:sp>
          <p:nvSpPr>
            <p:cNvPr id="24" name="Rectangle 12">
              <a:extLst>
                <a:ext uri="{FF2B5EF4-FFF2-40B4-BE49-F238E27FC236}">
                  <a16:creationId xmlns:a16="http://schemas.microsoft.com/office/drawing/2014/main" id="{7586473C-B366-D054-34B8-1C4A08165F0E}"/>
                </a:ext>
              </a:extLst>
            </p:cNvPr>
            <p:cNvSpPr>
              <a:spLocks noChangeArrowheads="1"/>
            </p:cNvSpPr>
            <p:nvPr/>
          </p:nvSpPr>
          <p:spPr bwMode="auto">
            <a:xfrm>
              <a:off x="1023" y="3029"/>
              <a:ext cx="459" cy="280"/>
            </a:xfrm>
            <a:prstGeom prst="rect">
              <a:avLst/>
            </a:prstGeom>
            <a:noFill/>
            <a:ln w="12700">
              <a:noFill/>
              <a:miter lim="800000"/>
              <a:headEnd/>
              <a:tailEnd/>
            </a:ln>
            <a:effectLst/>
          </p:spPr>
          <p:txBody>
            <a:bodyPr wrap="square"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500</a:t>
              </a:r>
            </a:p>
          </p:txBody>
        </p:sp>
        <p:sp>
          <p:nvSpPr>
            <p:cNvPr id="25" name="Rectangle 13">
              <a:extLst>
                <a:ext uri="{FF2B5EF4-FFF2-40B4-BE49-F238E27FC236}">
                  <a16:creationId xmlns:a16="http://schemas.microsoft.com/office/drawing/2014/main" id="{4BFA3276-1005-5446-AD44-E8F2F8931D01}"/>
                </a:ext>
              </a:extLst>
            </p:cNvPr>
            <p:cNvSpPr>
              <a:spLocks noChangeArrowheads="1"/>
            </p:cNvSpPr>
            <p:nvPr/>
          </p:nvSpPr>
          <p:spPr bwMode="auto">
            <a:xfrm>
              <a:off x="1464" y="3030"/>
              <a:ext cx="426" cy="280"/>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525</a:t>
              </a:r>
            </a:p>
          </p:txBody>
        </p:sp>
        <p:sp>
          <p:nvSpPr>
            <p:cNvPr id="26" name="Rectangle 14">
              <a:extLst>
                <a:ext uri="{FF2B5EF4-FFF2-40B4-BE49-F238E27FC236}">
                  <a16:creationId xmlns:a16="http://schemas.microsoft.com/office/drawing/2014/main" id="{8B4CD78D-4E2A-C045-E397-B563048E5F6E}"/>
                </a:ext>
              </a:extLst>
            </p:cNvPr>
            <p:cNvSpPr>
              <a:spLocks noChangeArrowheads="1"/>
            </p:cNvSpPr>
            <p:nvPr/>
          </p:nvSpPr>
          <p:spPr bwMode="auto">
            <a:xfrm>
              <a:off x="1874" y="3028"/>
              <a:ext cx="426" cy="280"/>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550</a:t>
              </a:r>
            </a:p>
          </p:txBody>
        </p:sp>
        <p:sp>
          <p:nvSpPr>
            <p:cNvPr id="27" name="Rectangle 15">
              <a:extLst>
                <a:ext uri="{FF2B5EF4-FFF2-40B4-BE49-F238E27FC236}">
                  <a16:creationId xmlns:a16="http://schemas.microsoft.com/office/drawing/2014/main" id="{D8BDFD71-20B2-DE1D-B685-06A3AADF6544}"/>
                </a:ext>
              </a:extLst>
            </p:cNvPr>
            <p:cNvSpPr>
              <a:spLocks noChangeArrowheads="1"/>
            </p:cNvSpPr>
            <p:nvPr/>
          </p:nvSpPr>
          <p:spPr bwMode="auto">
            <a:xfrm>
              <a:off x="2289" y="3030"/>
              <a:ext cx="426" cy="280"/>
            </a:xfrm>
            <a:prstGeom prst="rect">
              <a:avLst/>
            </a:prstGeom>
            <a:noFill/>
            <a:ln w="12700">
              <a:noFill/>
              <a:miter lim="800000"/>
              <a:headEnd/>
              <a:tailEnd/>
            </a:ln>
            <a:effectLst/>
          </p:spPr>
          <p:txBody>
            <a:bodyPr wrap="square"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575</a:t>
              </a:r>
            </a:p>
          </p:txBody>
        </p:sp>
        <p:sp>
          <p:nvSpPr>
            <p:cNvPr id="28" name="Rectangle 16">
              <a:extLst>
                <a:ext uri="{FF2B5EF4-FFF2-40B4-BE49-F238E27FC236}">
                  <a16:creationId xmlns:a16="http://schemas.microsoft.com/office/drawing/2014/main" id="{5C5AC763-9B19-7240-B129-0376AED88BDE}"/>
                </a:ext>
              </a:extLst>
            </p:cNvPr>
            <p:cNvSpPr>
              <a:spLocks noChangeArrowheads="1"/>
            </p:cNvSpPr>
            <p:nvPr/>
          </p:nvSpPr>
          <p:spPr bwMode="auto">
            <a:xfrm>
              <a:off x="2715" y="3029"/>
              <a:ext cx="438" cy="289"/>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600</a:t>
              </a:r>
            </a:p>
          </p:txBody>
        </p:sp>
        <p:sp>
          <p:nvSpPr>
            <p:cNvPr id="29" name="Rectangle 17">
              <a:extLst>
                <a:ext uri="{FF2B5EF4-FFF2-40B4-BE49-F238E27FC236}">
                  <a16:creationId xmlns:a16="http://schemas.microsoft.com/office/drawing/2014/main" id="{333721B8-5D08-4128-2D0A-144B03EC3360}"/>
                </a:ext>
              </a:extLst>
            </p:cNvPr>
            <p:cNvSpPr>
              <a:spLocks noChangeArrowheads="1"/>
            </p:cNvSpPr>
            <p:nvPr/>
          </p:nvSpPr>
          <p:spPr bwMode="auto">
            <a:xfrm>
              <a:off x="3138" y="3029"/>
              <a:ext cx="438" cy="289"/>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625</a:t>
              </a:r>
            </a:p>
          </p:txBody>
        </p:sp>
        <p:sp>
          <p:nvSpPr>
            <p:cNvPr id="30" name="Rectangle 20">
              <a:extLst>
                <a:ext uri="{FF2B5EF4-FFF2-40B4-BE49-F238E27FC236}">
                  <a16:creationId xmlns:a16="http://schemas.microsoft.com/office/drawing/2014/main" id="{BC9C57FB-F588-A55F-90D6-49693C28ED86}"/>
                </a:ext>
              </a:extLst>
            </p:cNvPr>
            <p:cNvSpPr>
              <a:spLocks noChangeArrowheads="1"/>
            </p:cNvSpPr>
            <p:nvPr/>
          </p:nvSpPr>
          <p:spPr bwMode="auto">
            <a:xfrm>
              <a:off x="3552" y="3029"/>
              <a:ext cx="423" cy="280"/>
            </a:xfrm>
            <a:prstGeom prst="rect">
              <a:avLst/>
            </a:prstGeom>
            <a:noFill/>
            <a:ln w="12700">
              <a:noFill/>
              <a:miter lim="800000"/>
              <a:headEnd/>
              <a:tailEnd/>
            </a:ln>
            <a:effectLst/>
          </p:spPr>
          <p:txBody>
            <a:bodyPr wrap="square"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650</a:t>
              </a:r>
            </a:p>
          </p:txBody>
        </p:sp>
        <p:sp>
          <p:nvSpPr>
            <p:cNvPr id="31" name="Rectangle 22">
              <a:extLst>
                <a:ext uri="{FF2B5EF4-FFF2-40B4-BE49-F238E27FC236}">
                  <a16:creationId xmlns:a16="http://schemas.microsoft.com/office/drawing/2014/main" id="{48422F98-FD13-48D8-F6DF-A311BE7A4AE9}"/>
                </a:ext>
              </a:extLst>
            </p:cNvPr>
            <p:cNvSpPr>
              <a:spLocks noChangeArrowheads="1"/>
            </p:cNvSpPr>
            <p:nvPr/>
          </p:nvSpPr>
          <p:spPr bwMode="auto">
            <a:xfrm>
              <a:off x="3975" y="3029"/>
              <a:ext cx="426" cy="280"/>
            </a:xfrm>
            <a:prstGeom prst="rect">
              <a:avLst/>
            </a:prstGeom>
            <a:noFill/>
            <a:ln w="12700">
              <a:noFill/>
              <a:miter lim="800000"/>
              <a:headEnd/>
              <a:tailEnd/>
            </a:ln>
            <a:effectLst/>
          </p:spPr>
          <p:txBody>
            <a:bodyPr wrap="square"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675</a:t>
              </a:r>
            </a:p>
          </p:txBody>
        </p:sp>
        <p:sp>
          <p:nvSpPr>
            <p:cNvPr id="32" name="Rectangle 23">
              <a:extLst>
                <a:ext uri="{FF2B5EF4-FFF2-40B4-BE49-F238E27FC236}">
                  <a16:creationId xmlns:a16="http://schemas.microsoft.com/office/drawing/2014/main" id="{448663BD-5F65-F409-29F6-075A0355A530}"/>
                </a:ext>
              </a:extLst>
            </p:cNvPr>
            <p:cNvSpPr>
              <a:spLocks noChangeArrowheads="1"/>
            </p:cNvSpPr>
            <p:nvPr/>
          </p:nvSpPr>
          <p:spPr bwMode="auto">
            <a:xfrm>
              <a:off x="4395" y="3029"/>
              <a:ext cx="426" cy="280"/>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700</a:t>
              </a:r>
            </a:p>
          </p:txBody>
        </p:sp>
        <p:sp>
          <p:nvSpPr>
            <p:cNvPr id="33" name="Rectangle 28">
              <a:extLst>
                <a:ext uri="{FF2B5EF4-FFF2-40B4-BE49-F238E27FC236}">
                  <a16:creationId xmlns:a16="http://schemas.microsoft.com/office/drawing/2014/main" id="{FF1AD3E1-A048-F40F-099A-6678586EA90B}"/>
                </a:ext>
              </a:extLst>
            </p:cNvPr>
            <p:cNvSpPr>
              <a:spLocks noChangeArrowheads="1"/>
            </p:cNvSpPr>
            <p:nvPr/>
          </p:nvSpPr>
          <p:spPr bwMode="auto">
            <a:xfrm>
              <a:off x="4812" y="3023"/>
              <a:ext cx="438" cy="289"/>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725</a:t>
              </a:r>
            </a:p>
          </p:txBody>
        </p:sp>
      </p:grpSp>
      <p:sp>
        <p:nvSpPr>
          <p:cNvPr id="34" name="Rectangle 29">
            <a:extLst>
              <a:ext uri="{FF2B5EF4-FFF2-40B4-BE49-F238E27FC236}">
                <a16:creationId xmlns:a16="http://schemas.microsoft.com/office/drawing/2014/main" id="{3837C51E-4922-27D1-B51F-4DD877633AE3}"/>
              </a:ext>
            </a:extLst>
          </p:cNvPr>
          <p:cNvSpPr>
            <a:spLocks noChangeArrowheads="1"/>
          </p:cNvSpPr>
          <p:nvPr/>
        </p:nvSpPr>
        <p:spPr bwMode="auto">
          <a:xfrm>
            <a:off x="3737880" y="3743460"/>
            <a:ext cx="2111375" cy="711200"/>
          </a:xfrm>
          <a:prstGeom prst="rect">
            <a:avLst/>
          </a:prstGeom>
          <a:solidFill>
            <a:schemeClr val="bg1">
              <a:lumMod val="85000"/>
            </a:schemeClr>
          </a:solidFill>
          <a:ln w="19050">
            <a:solidFill>
              <a:srgbClr val="000000"/>
            </a:solidFill>
            <a:miter lim="800000"/>
            <a:headEnd/>
            <a:tailEnd/>
          </a:ln>
          <a:effectLst/>
        </p:spPr>
        <p:txBody>
          <a:bodyPr wrap="none" anchor="ctr"/>
          <a:lstStyle/>
          <a:p>
            <a:endParaRPr lang="en-US"/>
          </a:p>
        </p:txBody>
      </p:sp>
      <p:sp>
        <p:nvSpPr>
          <p:cNvPr id="35" name="Line 30">
            <a:extLst>
              <a:ext uri="{FF2B5EF4-FFF2-40B4-BE49-F238E27FC236}">
                <a16:creationId xmlns:a16="http://schemas.microsoft.com/office/drawing/2014/main" id="{324F5664-BDDA-3B89-978A-F8298FB98CEC}"/>
              </a:ext>
            </a:extLst>
          </p:cNvPr>
          <p:cNvSpPr>
            <a:spLocks noChangeShapeType="1"/>
          </p:cNvSpPr>
          <p:nvPr/>
        </p:nvSpPr>
        <p:spPr bwMode="auto">
          <a:xfrm>
            <a:off x="4523693" y="3741872"/>
            <a:ext cx="0" cy="706438"/>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6" name="Rectangle 32">
            <a:extLst>
              <a:ext uri="{FF2B5EF4-FFF2-40B4-BE49-F238E27FC236}">
                <a16:creationId xmlns:a16="http://schemas.microsoft.com/office/drawing/2014/main" id="{12EE1271-496B-F299-33C3-25B4074D5CD2}"/>
              </a:ext>
            </a:extLst>
          </p:cNvPr>
          <p:cNvSpPr>
            <a:spLocks noChangeArrowheads="1"/>
          </p:cNvSpPr>
          <p:nvPr/>
        </p:nvSpPr>
        <p:spPr bwMode="auto">
          <a:xfrm>
            <a:off x="546840" y="1728772"/>
            <a:ext cx="9380931" cy="655730"/>
          </a:xfrm>
          <a:prstGeom prst="rect">
            <a:avLst/>
          </a:prstGeom>
          <a:noFill/>
          <a:ln w="12700">
            <a:noFill/>
            <a:miter lim="800000"/>
            <a:headEnd/>
            <a:tailEnd/>
          </a:ln>
          <a:effectLst/>
        </p:spPr>
        <p:txBody>
          <a:bodyPr wrap="none" anchor="ctr"/>
          <a:lstStyle/>
          <a:p>
            <a:pPr algn="l">
              <a:lnSpc>
                <a:spcPct val="90000"/>
              </a:lnSpc>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  A box is drawn with its ends located at the first and third quartiles.</a:t>
            </a:r>
            <a:endParaRPr lang="en-US" dirty="0">
              <a:solidFill>
                <a:srgbClr val="000000"/>
              </a:solidFill>
              <a:effectLst/>
              <a:latin typeface="Arial" panose="020B0604020202020204" pitchFamily="34" charset="0"/>
              <a:cs typeface="Arial" panose="020B0604020202020204" pitchFamily="34" charset="0"/>
            </a:endParaRPr>
          </a:p>
        </p:txBody>
      </p:sp>
      <p:sp>
        <p:nvSpPr>
          <p:cNvPr id="37" name="Rectangle 33">
            <a:extLst>
              <a:ext uri="{FF2B5EF4-FFF2-40B4-BE49-F238E27FC236}">
                <a16:creationId xmlns:a16="http://schemas.microsoft.com/office/drawing/2014/main" id="{A14A9670-D966-32AD-0365-78B76E5ECEC5}"/>
              </a:ext>
            </a:extLst>
          </p:cNvPr>
          <p:cNvSpPr>
            <a:spLocks noChangeArrowheads="1"/>
          </p:cNvSpPr>
          <p:nvPr/>
        </p:nvSpPr>
        <p:spPr bwMode="auto">
          <a:xfrm>
            <a:off x="1159042" y="675264"/>
            <a:ext cx="2457450" cy="636449"/>
          </a:xfrm>
          <a:prstGeom prst="rect">
            <a:avLst/>
          </a:prstGeom>
          <a:noFill/>
          <a:ln w="12700">
            <a:noFill/>
            <a:miter lim="800000"/>
            <a:headEnd/>
            <a:tailEnd/>
          </a:ln>
          <a:effectLst/>
        </p:spPr>
        <p:txBody>
          <a:bodyPr lIns="90488" tIns="44450" rIns="90488" bIns="44450" anchor="ctr"/>
          <a:lstStyle/>
          <a:p>
            <a:r>
              <a:rPr lang="en-US" sz="2800" b="1" dirty="0">
                <a:solidFill>
                  <a:sysClr val="windowText" lastClr="000000"/>
                </a:solidFill>
                <a:effectLst/>
                <a:latin typeface="Arial" panose="020B0604020202020204" pitchFamily="34" charset="0"/>
                <a:cs typeface="Arial" panose="020B0604020202020204" pitchFamily="34" charset="0"/>
              </a:rPr>
              <a:t>Box Plot</a:t>
            </a:r>
          </a:p>
        </p:txBody>
      </p:sp>
      <p:sp>
        <p:nvSpPr>
          <p:cNvPr id="38" name="Rectangle 37">
            <a:extLst>
              <a:ext uri="{FF2B5EF4-FFF2-40B4-BE49-F238E27FC236}">
                <a16:creationId xmlns:a16="http://schemas.microsoft.com/office/drawing/2014/main" id="{7BFAC18B-6DFF-CC55-2FAE-91874C3028F1}"/>
              </a:ext>
            </a:extLst>
          </p:cNvPr>
          <p:cNvSpPr>
            <a:spLocks noChangeArrowheads="1"/>
          </p:cNvSpPr>
          <p:nvPr/>
        </p:nvSpPr>
        <p:spPr bwMode="auto">
          <a:xfrm>
            <a:off x="546840" y="2520504"/>
            <a:ext cx="11268515" cy="681867"/>
          </a:xfrm>
          <a:prstGeom prst="rect">
            <a:avLst/>
          </a:prstGeom>
          <a:noFill/>
          <a:ln w="12700">
            <a:noFill/>
            <a:miter lim="800000"/>
            <a:headEnd/>
            <a:tailEnd/>
          </a:ln>
          <a:effectLst/>
        </p:spPr>
        <p:txBody>
          <a:bodyPr wrap="none" anchor="ctr"/>
          <a:lstStyle/>
          <a:p>
            <a:pPr algn="l">
              <a:lnSpc>
                <a:spcPct val="90000"/>
              </a:lnSpc>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 A vertical line is drawn in the box at the location of the median (second quartile).</a:t>
            </a:r>
          </a:p>
        </p:txBody>
      </p:sp>
      <p:sp>
        <p:nvSpPr>
          <p:cNvPr id="39" name="Text Box 42">
            <a:extLst>
              <a:ext uri="{FF2B5EF4-FFF2-40B4-BE49-F238E27FC236}">
                <a16:creationId xmlns:a16="http://schemas.microsoft.com/office/drawing/2014/main" id="{285E102E-BE17-999E-EF58-3AFB0F908785}"/>
              </a:ext>
            </a:extLst>
          </p:cNvPr>
          <p:cNvSpPr txBox="1">
            <a:spLocks noChangeArrowheads="1"/>
          </p:cNvSpPr>
          <p:nvPr/>
        </p:nvSpPr>
        <p:spPr bwMode="auto">
          <a:xfrm>
            <a:off x="2687950" y="5470660"/>
            <a:ext cx="1402948" cy="446276"/>
          </a:xfrm>
          <a:prstGeom prst="rect">
            <a:avLst/>
          </a:prstGeom>
          <a:noFill/>
          <a:ln w="12700">
            <a:noFill/>
            <a:miter lim="800000"/>
            <a:headEnd/>
            <a:tailEnd/>
          </a:ln>
          <a:effectLst/>
        </p:spPr>
        <p:txBody>
          <a:bodyPr wrap="none">
            <a:spAutoFit/>
          </a:bodyPr>
          <a:lstStyle/>
          <a:p>
            <a:r>
              <a:rPr lang="en-US" sz="2300" dirty="0">
                <a:solidFill>
                  <a:srgbClr val="000000"/>
                </a:solidFill>
                <a:effectLst/>
                <a:latin typeface="Arial" panose="020B0604020202020204" pitchFamily="34" charset="0"/>
                <a:cs typeface="Arial" panose="020B0604020202020204" pitchFamily="34" charset="0"/>
              </a:rPr>
              <a:t>Q1 = 545</a:t>
            </a:r>
          </a:p>
        </p:txBody>
      </p:sp>
      <p:sp>
        <p:nvSpPr>
          <p:cNvPr id="40" name="Text Box 45">
            <a:extLst>
              <a:ext uri="{FF2B5EF4-FFF2-40B4-BE49-F238E27FC236}">
                <a16:creationId xmlns:a16="http://schemas.microsoft.com/office/drawing/2014/main" id="{6B3652F6-5364-EBFF-D441-306E450E8038}"/>
              </a:ext>
            </a:extLst>
          </p:cNvPr>
          <p:cNvSpPr txBox="1">
            <a:spLocks noChangeArrowheads="1"/>
          </p:cNvSpPr>
          <p:nvPr/>
        </p:nvSpPr>
        <p:spPr bwMode="auto">
          <a:xfrm>
            <a:off x="4815200" y="5480185"/>
            <a:ext cx="1402948" cy="446276"/>
          </a:xfrm>
          <a:prstGeom prst="rect">
            <a:avLst/>
          </a:prstGeom>
          <a:noFill/>
          <a:ln w="12700">
            <a:noFill/>
            <a:miter lim="800000"/>
            <a:headEnd/>
            <a:tailEnd/>
          </a:ln>
          <a:effectLst/>
        </p:spPr>
        <p:txBody>
          <a:bodyPr wrap="none">
            <a:spAutoFit/>
          </a:bodyPr>
          <a:lstStyle/>
          <a:p>
            <a:r>
              <a:rPr lang="en-US" sz="2300" dirty="0">
                <a:solidFill>
                  <a:srgbClr val="000000"/>
                </a:solidFill>
                <a:effectLst/>
                <a:latin typeface="Arial" panose="020B0604020202020204" pitchFamily="34" charset="0"/>
                <a:cs typeface="Arial" panose="020B0604020202020204" pitchFamily="34" charset="0"/>
              </a:rPr>
              <a:t>Q3 = 625</a:t>
            </a:r>
          </a:p>
        </p:txBody>
      </p:sp>
      <p:sp>
        <p:nvSpPr>
          <p:cNvPr id="41" name="Text Box 48">
            <a:extLst>
              <a:ext uri="{FF2B5EF4-FFF2-40B4-BE49-F238E27FC236}">
                <a16:creationId xmlns:a16="http://schemas.microsoft.com/office/drawing/2014/main" id="{408DDD25-E940-30C9-0262-E613391323AC}"/>
              </a:ext>
            </a:extLst>
          </p:cNvPr>
          <p:cNvSpPr txBox="1">
            <a:spLocks noChangeArrowheads="1"/>
          </p:cNvSpPr>
          <p:nvPr/>
        </p:nvSpPr>
        <p:spPr bwMode="auto">
          <a:xfrm>
            <a:off x="3456300" y="5842135"/>
            <a:ext cx="1402948" cy="446276"/>
          </a:xfrm>
          <a:prstGeom prst="rect">
            <a:avLst/>
          </a:prstGeom>
          <a:noFill/>
          <a:ln w="12700">
            <a:noFill/>
            <a:miter lim="800000"/>
            <a:headEnd/>
            <a:tailEnd/>
          </a:ln>
          <a:effectLst/>
        </p:spPr>
        <p:txBody>
          <a:bodyPr wrap="none">
            <a:spAutoFit/>
          </a:bodyPr>
          <a:lstStyle/>
          <a:p>
            <a:r>
              <a:rPr lang="en-US" sz="2300" dirty="0">
                <a:solidFill>
                  <a:srgbClr val="000000"/>
                </a:solidFill>
                <a:effectLst/>
                <a:latin typeface="Arial" panose="020B0604020202020204" pitchFamily="34" charset="0"/>
                <a:cs typeface="Arial" panose="020B0604020202020204" pitchFamily="34" charset="0"/>
              </a:rPr>
              <a:t>Q2 = 575</a:t>
            </a:r>
          </a:p>
        </p:txBody>
      </p:sp>
      <p:sp>
        <p:nvSpPr>
          <p:cNvPr id="42" name="Line 53">
            <a:extLst>
              <a:ext uri="{FF2B5EF4-FFF2-40B4-BE49-F238E27FC236}">
                <a16:creationId xmlns:a16="http://schemas.microsoft.com/office/drawing/2014/main" id="{24F489BD-F687-02F0-88A9-0122C7CE5841}"/>
              </a:ext>
            </a:extLst>
          </p:cNvPr>
          <p:cNvSpPr>
            <a:spLocks noChangeShapeType="1"/>
          </p:cNvSpPr>
          <p:nvPr/>
        </p:nvSpPr>
        <p:spPr bwMode="auto">
          <a:xfrm>
            <a:off x="740009" y="179687"/>
            <a:ext cx="0" cy="428"/>
          </a:xfrm>
          <a:prstGeom prst="line">
            <a:avLst/>
          </a:prstGeom>
          <a:noFill/>
          <a:ln w="12700">
            <a:solidFill>
              <a:srgbClr val="000000"/>
            </a:solidFill>
            <a:prstDash val="dash"/>
            <a:round/>
            <a:headEnd/>
            <a:tailEnd/>
          </a:ln>
          <a:effectLst>
            <a:outerShdw dist="17961" dir="2700000" algn="ctr" rotWithShape="0">
              <a:srgbClr val="000000"/>
            </a:outerShdw>
          </a:effectLst>
        </p:spPr>
        <p:txBody>
          <a:bodyPr/>
          <a:lstStyle/>
          <a:p>
            <a:endParaRPr lang="en-US">
              <a:effectLst/>
            </a:endParaRPr>
          </a:p>
        </p:txBody>
      </p:sp>
      <p:sp>
        <p:nvSpPr>
          <p:cNvPr id="43" name="Line 54">
            <a:extLst>
              <a:ext uri="{FF2B5EF4-FFF2-40B4-BE49-F238E27FC236}">
                <a16:creationId xmlns:a16="http://schemas.microsoft.com/office/drawing/2014/main" id="{D2B0FA8F-CC90-35EB-DE60-6C0AF5EF9B93}"/>
              </a:ext>
            </a:extLst>
          </p:cNvPr>
          <p:cNvSpPr>
            <a:spLocks noChangeShapeType="1"/>
          </p:cNvSpPr>
          <p:nvPr/>
        </p:nvSpPr>
        <p:spPr bwMode="auto">
          <a:xfrm>
            <a:off x="740009" y="179031"/>
            <a:ext cx="0" cy="236"/>
          </a:xfrm>
          <a:prstGeom prst="line">
            <a:avLst/>
          </a:prstGeom>
          <a:noFill/>
          <a:ln w="12700">
            <a:solidFill>
              <a:srgbClr val="000000"/>
            </a:solidFill>
            <a:prstDash val="dash"/>
            <a:round/>
            <a:headEnd/>
            <a:tailEnd/>
          </a:ln>
          <a:effectLst>
            <a:outerShdw dist="17961" dir="2700000" algn="ctr" rotWithShape="0">
              <a:srgbClr val="000000"/>
            </a:outerShdw>
          </a:effectLst>
        </p:spPr>
        <p:txBody>
          <a:bodyPr/>
          <a:lstStyle/>
          <a:p>
            <a:endParaRPr lang="en-US">
              <a:effectLst/>
            </a:endParaRPr>
          </a:p>
        </p:txBody>
      </p:sp>
      <p:sp>
        <p:nvSpPr>
          <p:cNvPr id="44" name="Rectangle 656">
            <a:extLst>
              <a:ext uri="{FF2B5EF4-FFF2-40B4-BE49-F238E27FC236}">
                <a16:creationId xmlns:a16="http://schemas.microsoft.com/office/drawing/2014/main" id="{DA36AC22-0FE0-B571-F209-062C1582C116}"/>
              </a:ext>
            </a:extLst>
          </p:cNvPr>
          <p:cNvSpPr>
            <a:spLocks noChangeArrowheads="1"/>
          </p:cNvSpPr>
          <p:nvPr/>
        </p:nvSpPr>
        <p:spPr bwMode="auto">
          <a:xfrm>
            <a:off x="236649" y="1162909"/>
            <a:ext cx="6305550" cy="49530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Example:  Apartment Rents</a:t>
            </a:r>
          </a:p>
        </p:txBody>
      </p:sp>
      <p:sp>
        <p:nvSpPr>
          <p:cNvPr id="45" name="Line 49">
            <a:extLst>
              <a:ext uri="{FF2B5EF4-FFF2-40B4-BE49-F238E27FC236}">
                <a16:creationId xmlns:a16="http://schemas.microsoft.com/office/drawing/2014/main" id="{1EEA0B2A-E2DB-7237-A28D-FDAE93A80AB6}"/>
              </a:ext>
            </a:extLst>
          </p:cNvPr>
          <p:cNvSpPr>
            <a:spLocks noChangeShapeType="1"/>
          </p:cNvSpPr>
          <p:nvPr/>
        </p:nvSpPr>
        <p:spPr bwMode="auto">
          <a:xfrm>
            <a:off x="720467" y="179685"/>
            <a:ext cx="0" cy="164"/>
          </a:xfrm>
          <a:prstGeom prst="line">
            <a:avLst/>
          </a:prstGeom>
          <a:noFill/>
          <a:ln w="12700">
            <a:solidFill>
              <a:srgbClr val="000000"/>
            </a:solidFill>
            <a:prstDash val="dash"/>
            <a:round/>
            <a:headEnd/>
            <a:tailEnd/>
          </a:ln>
          <a:effectLst>
            <a:outerShdw dist="17961" dir="2700000" algn="ctr" rotWithShape="0">
              <a:srgbClr val="000000"/>
            </a:outerShdw>
          </a:effectLst>
        </p:spPr>
        <p:txBody>
          <a:bodyPr/>
          <a:lstStyle/>
          <a:p>
            <a:endParaRPr lang="en-US"/>
          </a:p>
        </p:txBody>
      </p:sp>
      <p:sp>
        <p:nvSpPr>
          <p:cNvPr id="46" name="Line 52">
            <a:extLst>
              <a:ext uri="{FF2B5EF4-FFF2-40B4-BE49-F238E27FC236}">
                <a16:creationId xmlns:a16="http://schemas.microsoft.com/office/drawing/2014/main" id="{D6E09B68-8329-3A65-1F91-EF1568632184}"/>
              </a:ext>
            </a:extLst>
          </p:cNvPr>
          <p:cNvSpPr>
            <a:spLocks noChangeShapeType="1"/>
          </p:cNvSpPr>
          <p:nvPr/>
        </p:nvSpPr>
        <p:spPr bwMode="auto">
          <a:xfrm>
            <a:off x="720467" y="179023"/>
            <a:ext cx="0" cy="392"/>
          </a:xfrm>
          <a:prstGeom prst="line">
            <a:avLst/>
          </a:prstGeom>
          <a:noFill/>
          <a:ln w="12700">
            <a:solidFill>
              <a:srgbClr val="000000"/>
            </a:solidFill>
            <a:prstDash val="dash"/>
            <a:round/>
            <a:headEnd/>
            <a:tailEnd/>
          </a:ln>
          <a:effectLst>
            <a:outerShdw dist="17961" dir="2700000" algn="ctr" rotWithShape="0">
              <a:srgbClr val="000000"/>
            </a:outerShdw>
          </a:effectLst>
        </p:spPr>
        <p:txBody>
          <a:bodyPr/>
          <a:lstStyle/>
          <a:p>
            <a:endParaRPr lang="en-US"/>
          </a:p>
        </p:txBody>
      </p:sp>
      <p:sp>
        <p:nvSpPr>
          <p:cNvPr id="47" name="Line 55">
            <a:extLst>
              <a:ext uri="{FF2B5EF4-FFF2-40B4-BE49-F238E27FC236}">
                <a16:creationId xmlns:a16="http://schemas.microsoft.com/office/drawing/2014/main" id="{8FD1F132-95EC-8DBF-B542-70197813B7AF}"/>
              </a:ext>
            </a:extLst>
          </p:cNvPr>
          <p:cNvSpPr>
            <a:spLocks noChangeShapeType="1"/>
          </p:cNvSpPr>
          <p:nvPr/>
        </p:nvSpPr>
        <p:spPr bwMode="auto">
          <a:xfrm>
            <a:off x="721795" y="179687"/>
            <a:ext cx="0" cy="164"/>
          </a:xfrm>
          <a:prstGeom prst="line">
            <a:avLst/>
          </a:prstGeom>
          <a:noFill/>
          <a:ln w="12700">
            <a:solidFill>
              <a:srgbClr val="000000"/>
            </a:solidFill>
            <a:prstDash val="dash"/>
            <a:round/>
            <a:headEnd/>
            <a:tailEnd/>
          </a:ln>
          <a:effectLst>
            <a:outerShdw dist="17961" dir="2700000" algn="ctr" rotWithShape="0">
              <a:srgbClr val="000000"/>
            </a:outerShdw>
          </a:effectLst>
        </p:spPr>
        <p:txBody>
          <a:bodyPr/>
          <a:lstStyle/>
          <a:p>
            <a:endParaRPr lang="en-US"/>
          </a:p>
        </p:txBody>
      </p:sp>
      <p:sp>
        <p:nvSpPr>
          <p:cNvPr id="48" name="Line 56">
            <a:extLst>
              <a:ext uri="{FF2B5EF4-FFF2-40B4-BE49-F238E27FC236}">
                <a16:creationId xmlns:a16="http://schemas.microsoft.com/office/drawing/2014/main" id="{A621F532-03C8-84D9-A77C-9B3DEC2BA921}"/>
              </a:ext>
            </a:extLst>
          </p:cNvPr>
          <p:cNvSpPr>
            <a:spLocks noChangeShapeType="1"/>
          </p:cNvSpPr>
          <p:nvPr/>
        </p:nvSpPr>
        <p:spPr bwMode="auto">
          <a:xfrm>
            <a:off x="721795" y="179031"/>
            <a:ext cx="0" cy="236"/>
          </a:xfrm>
          <a:prstGeom prst="line">
            <a:avLst/>
          </a:prstGeom>
          <a:noFill/>
          <a:ln w="12700">
            <a:solidFill>
              <a:srgbClr val="000000"/>
            </a:solidFill>
            <a:prstDash val="dash"/>
            <a:round/>
            <a:headEnd/>
            <a:tailEnd/>
          </a:ln>
          <a:effectLst>
            <a:outerShdw dist="17961" dir="2700000" algn="ctr" rotWithShape="0">
              <a:srgbClr val="000000"/>
            </a:outerShdw>
          </a:effectLst>
        </p:spPr>
        <p:txBody>
          <a:bodyPr/>
          <a:lstStyle/>
          <a:p>
            <a:endParaRPr lang="en-US"/>
          </a:p>
        </p:txBody>
      </p:sp>
      <p:sp>
        <p:nvSpPr>
          <p:cNvPr id="49" name="Line 44">
            <a:extLst>
              <a:ext uri="{FF2B5EF4-FFF2-40B4-BE49-F238E27FC236}">
                <a16:creationId xmlns:a16="http://schemas.microsoft.com/office/drawing/2014/main" id="{F992138C-1BEE-D64C-75C9-EF060D519DBA}"/>
              </a:ext>
            </a:extLst>
          </p:cNvPr>
          <p:cNvSpPr>
            <a:spLocks noChangeShapeType="1"/>
          </p:cNvSpPr>
          <p:nvPr/>
        </p:nvSpPr>
        <p:spPr bwMode="auto">
          <a:xfrm>
            <a:off x="3747405" y="4495935"/>
            <a:ext cx="9525" cy="1001713"/>
          </a:xfrm>
          <a:prstGeom prst="line">
            <a:avLst/>
          </a:prstGeom>
          <a:noFill/>
          <a:ln w="19050">
            <a:solidFill>
              <a:srgbClr val="000000"/>
            </a:solidFill>
            <a:prstDash val="dash"/>
            <a:round/>
            <a:headEnd/>
            <a:tailEnd/>
          </a:ln>
          <a:effectLst/>
        </p:spPr>
        <p:txBody>
          <a:bodyPr/>
          <a:lstStyle/>
          <a:p>
            <a:endParaRPr lang="en-US"/>
          </a:p>
        </p:txBody>
      </p:sp>
      <p:sp>
        <p:nvSpPr>
          <p:cNvPr id="50" name="Line 44">
            <a:extLst>
              <a:ext uri="{FF2B5EF4-FFF2-40B4-BE49-F238E27FC236}">
                <a16:creationId xmlns:a16="http://schemas.microsoft.com/office/drawing/2014/main" id="{7D2B07B4-76AA-4D03-27BB-3206CA6184B6}"/>
              </a:ext>
            </a:extLst>
          </p:cNvPr>
          <p:cNvSpPr>
            <a:spLocks noChangeShapeType="1"/>
          </p:cNvSpPr>
          <p:nvPr/>
        </p:nvSpPr>
        <p:spPr bwMode="auto">
          <a:xfrm>
            <a:off x="4539570" y="4500697"/>
            <a:ext cx="0" cy="1379538"/>
          </a:xfrm>
          <a:prstGeom prst="line">
            <a:avLst/>
          </a:prstGeom>
          <a:noFill/>
          <a:ln w="19050">
            <a:solidFill>
              <a:srgbClr val="000000"/>
            </a:solidFill>
            <a:prstDash val="dash"/>
            <a:round/>
            <a:headEnd/>
            <a:tailEnd/>
          </a:ln>
          <a:effectLst/>
        </p:spPr>
        <p:txBody>
          <a:bodyPr/>
          <a:lstStyle/>
          <a:p>
            <a:endParaRPr lang="en-US"/>
          </a:p>
        </p:txBody>
      </p:sp>
      <p:sp>
        <p:nvSpPr>
          <p:cNvPr id="51" name="Line 44">
            <a:extLst>
              <a:ext uri="{FF2B5EF4-FFF2-40B4-BE49-F238E27FC236}">
                <a16:creationId xmlns:a16="http://schemas.microsoft.com/office/drawing/2014/main" id="{831B5B5E-4139-FC19-F054-C57A6E7D1B25}"/>
              </a:ext>
            </a:extLst>
          </p:cNvPr>
          <p:cNvSpPr>
            <a:spLocks noChangeShapeType="1"/>
          </p:cNvSpPr>
          <p:nvPr/>
        </p:nvSpPr>
        <p:spPr bwMode="auto">
          <a:xfrm>
            <a:off x="5858780" y="4478473"/>
            <a:ext cx="0" cy="1030287"/>
          </a:xfrm>
          <a:prstGeom prst="line">
            <a:avLst/>
          </a:prstGeom>
          <a:noFill/>
          <a:ln w="19050">
            <a:solidFill>
              <a:srgbClr val="000000"/>
            </a:solidFill>
            <a:prstDash val="dash"/>
            <a:round/>
            <a:headEnd/>
            <a:tailEnd/>
          </a:ln>
          <a:effectLst/>
        </p:spPr>
        <p:txBody>
          <a:bodyPr/>
          <a:lstStyle/>
          <a:p>
            <a:endParaRPr lang="en-US"/>
          </a:p>
        </p:txBody>
      </p:sp>
    </p:spTree>
    <p:extLst>
      <p:ext uri="{BB962C8B-B14F-4D97-AF65-F5344CB8AC3E}">
        <p14:creationId xmlns:p14="http://schemas.microsoft.com/office/powerpoint/2010/main" val="1258286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3D2918D-5E06-42FE-54A1-4AA8BDB44AF4}"/>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Five-number summary and Box Plot</a:t>
            </a:r>
          </a:p>
        </p:txBody>
      </p:sp>
      <p:sp>
        <p:nvSpPr>
          <p:cNvPr id="8" name="Rectangle 2">
            <a:extLst>
              <a:ext uri="{FF2B5EF4-FFF2-40B4-BE49-F238E27FC236}">
                <a16:creationId xmlns:a16="http://schemas.microsoft.com/office/drawing/2014/main" id="{A185B199-A7F1-6E6E-22BD-3036A360A276}"/>
              </a:ext>
            </a:extLst>
          </p:cNvPr>
          <p:cNvSpPr>
            <a:spLocks noChangeArrowheads="1"/>
          </p:cNvSpPr>
          <p:nvPr/>
        </p:nvSpPr>
        <p:spPr bwMode="auto">
          <a:xfrm>
            <a:off x="831259" y="1423259"/>
            <a:ext cx="7772400" cy="757238"/>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Box Plot</a:t>
            </a:r>
          </a:p>
        </p:txBody>
      </p:sp>
      <p:sp>
        <p:nvSpPr>
          <p:cNvPr id="9" name="Rectangle 3">
            <a:extLst>
              <a:ext uri="{FF2B5EF4-FFF2-40B4-BE49-F238E27FC236}">
                <a16:creationId xmlns:a16="http://schemas.microsoft.com/office/drawing/2014/main" id="{BAB3844F-55B4-D257-6679-7C5E63679403}"/>
              </a:ext>
            </a:extLst>
          </p:cNvPr>
          <p:cNvSpPr>
            <a:spLocks noChangeArrowheads="1"/>
          </p:cNvSpPr>
          <p:nvPr/>
        </p:nvSpPr>
        <p:spPr bwMode="auto">
          <a:xfrm>
            <a:off x="783633" y="2485296"/>
            <a:ext cx="10228356" cy="642808"/>
          </a:xfrm>
          <a:prstGeom prst="rect">
            <a:avLst/>
          </a:prstGeom>
          <a:noFill/>
          <a:ln w="12700">
            <a:noFill/>
            <a:miter lim="800000"/>
            <a:headEnd/>
            <a:tailEnd/>
          </a:ln>
          <a:effectLst/>
        </p:spPr>
        <p:txBody>
          <a:bodyPr lIns="90488" tIns="44450" rIns="90488" bIns="44450"/>
          <a:lstStyle/>
          <a:p>
            <a:pPr marL="342900" indent="-342900" algn="l">
              <a:spcBef>
                <a:spcPct val="20000"/>
              </a:spcBef>
              <a:buFont typeface="Wingdings" pitchFamily="2" charset="2"/>
              <a:buChar char="n"/>
            </a:pPr>
            <a:r>
              <a:rPr lang="en-US" sz="2600" dirty="0">
                <a:solidFill>
                  <a:srgbClr val="000000"/>
                </a:solidFill>
                <a:effectLst/>
                <a:latin typeface="Arial" panose="020B0604020202020204" pitchFamily="34" charset="0"/>
                <a:cs typeface="Arial" panose="020B0604020202020204" pitchFamily="34" charset="0"/>
              </a:rPr>
              <a:t>Limits are located (not drawn) using the interquartile range (IQR).</a:t>
            </a:r>
          </a:p>
        </p:txBody>
      </p:sp>
      <p:sp>
        <p:nvSpPr>
          <p:cNvPr id="10" name="Rectangle 602">
            <a:extLst>
              <a:ext uri="{FF2B5EF4-FFF2-40B4-BE49-F238E27FC236}">
                <a16:creationId xmlns:a16="http://schemas.microsoft.com/office/drawing/2014/main" id="{76B3305A-499F-5154-BB75-123CF130F489}"/>
              </a:ext>
            </a:extLst>
          </p:cNvPr>
          <p:cNvSpPr>
            <a:spLocks noChangeArrowheads="1"/>
          </p:cNvSpPr>
          <p:nvPr/>
        </p:nvSpPr>
        <p:spPr bwMode="auto">
          <a:xfrm>
            <a:off x="783634" y="3285396"/>
            <a:ext cx="7772400" cy="412750"/>
          </a:xfrm>
          <a:prstGeom prst="rect">
            <a:avLst/>
          </a:prstGeom>
          <a:noFill/>
          <a:ln w="12700">
            <a:noFill/>
            <a:miter lim="800000"/>
            <a:headEnd/>
            <a:tailEnd/>
          </a:ln>
          <a:effectLst/>
        </p:spPr>
        <p:txBody>
          <a:bodyPr lIns="90488" tIns="44450" rIns="90488" bIns="44450"/>
          <a:lstStyle/>
          <a:p>
            <a:pPr marL="342900" indent="-342900" algn="l">
              <a:spcBef>
                <a:spcPct val="20000"/>
              </a:spcBef>
              <a:buFont typeface="Wingdings" pitchFamily="2" charset="2"/>
              <a:buChar char="n"/>
            </a:pPr>
            <a:r>
              <a:rPr lang="en-US" sz="2600">
                <a:solidFill>
                  <a:srgbClr val="000000"/>
                </a:solidFill>
                <a:effectLst/>
                <a:latin typeface="Arial" panose="020B0604020202020204" pitchFamily="34" charset="0"/>
                <a:cs typeface="Arial" panose="020B0604020202020204" pitchFamily="34" charset="0"/>
              </a:rPr>
              <a:t>Data outside these limits are considered </a:t>
            </a:r>
            <a:r>
              <a:rPr lang="en-US" sz="2600" u="sng">
                <a:solidFill>
                  <a:srgbClr val="000000"/>
                </a:solidFill>
                <a:effectLst/>
                <a:latin typeface="Arial" panose="020B0604020202020204" pitchFamily="34" charset="0"/>
                <a:cs typeface="Arial" panose="020B0604020202020204" pitchFamily="34" charset="0"/>
              </a:rPr>
              <a:t>outliers</a:t>
            </a:r>
            <a:r>
              <a:rPr lang="en-US" sz="2600">
                <a:solidFill>
                  <a:srgbClr val="000000"/>
                </a:solidFill>
                <a:effectLst/>
                <a:latin typeface="Arial" panose="020B0604020202020204" pitchFamily="34" charset="0"/>
                <a:cs typeface="Arial" panose="020B0604020202020204" pitchFamily="34" charset="0"/>
              </a:rPr>
              <a:t>.</a:t>
            </a:r>
          </a:p>
        </p:txBody>
      </p:sp>
      <p:sp>
        <p:nvSpPr>
          <p:cNvPr id="11" name="Rectangle 603">
            <a:extLst>
              <a:ext uri="{FF2B5EF4-FFF2-40B4-BE49-F238E27FC236}">
                <a16:creationId xmlns:a16="http://schemas.microsoft.com/office/drawing/2014/main" id="{58137FD3-2EC7-288F-3F5E-BC4FF3E2FEDD}"/>
              </a:ext>
            </a:extLst>
          </p:cNvPr>
          <p:cNvSpPr>
            <a:spLocks noChangeArrowheads="1"/>
          </p:cNvSpPr>
          <p:nvPr/>
        </p:nvSpPr>
        <p:spPr bwMode="auto">
          <a:xfrm>
            <a:off x="783634" y="3987314"/>
            <a:ext cx="9721265" cy="624989"/>
          </a:xfrm>
          <a:prstGeom prst="rect">
            <a:avLst/>
          </a:prstGeom>
          <a:noFill/>
          <a:ln w="12700">
            <a:noFill/>
            <a:miter lim="800000"/>
            <a:headEnd/>
            <a:tailEnd/>
          </a:ln>
          <a:effectLst/>
        </p:spPr>
        <p:txBody>
          <a:bodyPr lIns="90488" tIns="44450" rIns="90488" bIns="44450"/>
          <a:lstStyle/>
          <a:p>
            <a:pPr marL="342900" indent="-342900" algn="l">
              <a:spcBef>
                <a:spcPct val="20000"/>
              </a:spcBef>
              <a:buFont typeface="Wingdings" pitchFamily="2" charset="2"/>
              <a:buChar char="n"/>
            </a:pPr>
            <a:r>
              <a:rPr lang="en-US" sz="2600" dirty="0">
                <a:solidFill>
                  <a:srgbClr val="000000"/>
                </a:solidFill>
                <a:effectLst/>
                <a:latin typeface="Arial" panose="020B0604020202020204" pitchFamily="34" charset="0"/>
                <a:cs typeface="Arial" panose="020B0604020202020204" pitchFamily="34" charset="0"/>
              </a:rPr>
              <a:t>The locations of each outlier is shown with the symbol  </a:t>
            </a:r>
            <a:r>
              <a:rPr lang="en-US" sz="2600" baseline="-10000" dirty="0">
                <a:solidFill>
                  <a:srgbClr val="000000"/>
                </a:solidFill>
                <a:effectLst/>
                <a:latin typeface="Arial" panose="020B0604020202020204" pitchFamily="34" charset="0"/>
                <a:cs typeface="Arial" panose="020B0604020202020204" pitchFamily="34" charset="0"/>
              </a:rPr>
              <a:t>* </a:t>
            </a:r>
            <a:r>
              <a:rPr lang="en-US" sz="2600" dirty="0">
                <a:solidFill>
                  <a:srgbClr val="000000"/>
                </a:solidFill>
                <a:effectLst/>
                <a:latin typeface="Arial" panose="020B0604020202020204" pitchFamily="34" charset="0"/>
                <a:cs typeface="Arial" panose="020B0604020202020204" pitchFamily="34" charset="0"/>
              </a:rPr>
              <a:t>.		</a:t>
            </a:r>
          </a:p>
        </p:txBody>
      </p:sp>
      <p:sp>
        <p:nvSpPr>
          <p:cNvPr id="13" name="Line 595">
            <a:extLst>
              <a:ext uri="{FF2B5EF4-FFF2-40B4-BE49-F238E27FC236}">
                <a16:creationId xmlns:a16="http://schemas.microsoft.com/office/drawing/2014/main" id="{0FF1C8E7-CE65-0803-2A36-3F2C6326A515}"/>
              </a:ext>
            </a:extLst>
          </p:cNvPr>
          <p:cNvSpPr>
            <a:spLocks noChangeShapeType="1"/>
          </p:cNvSpPr>
          <p:nvPr/>
        </p:nvSpPr>
        <p:spPr bwMode="auto">
          <a:xfrm>
            <a:off x="6779621" y="4901472"/>
            <a:ext cx="400050" cy="0"/>
          </a:xfrm>
          <a:prstGeom prst="line">
            <a:avLst/>
          </a:prstGeom>
          <a:noFill/>
          <a:ln w="19050">
            <a:solidFill>
              <a:srgbClr val="000000"/>
            </a:solidFill>
            <a:round/>
            <a:headEnd/>
            <a:tailEnd type="triangle" w="med" len="med"/>
          </a:ln>
          <a:effectLst/>
        </p:spPr>
        <p:txBody>
          <a:bodyPr/>
          <a:lstStyle/>
          <a:p>
            <a:endParaRPr lang="en-US">
              <a:solidFill>
                <a:srgbClr val="000000"/>
              </a:solidFill>
              <a:effectLst/>
              <a:latin typeface="Arial" panose="020B0604020202020204" pitchFamily="34" charset="0"/>
              <a:cs typeface="Arial" panose="020B0604020202020204" pitchFamily="34" charset="0"/>
            </a:endParaRPr>
          </a:p>
        </p:txBody>
      </p:sp>
      <p:sp>
        <p:nvSpPr>
          <p:cNvPr id="14" name="Text Box 604">
            <a:extLst>
              <a:ext uri="{FF2B5EF4-FFF2-40B4-BE49-F238E27FC236}">
                <a16:creationId xmlns:a16="http://schemas.microsoft.com/office/drawing/2014/main" id="{009529BA-808B-5084-761D-2BD7F12ECCFE}"/>
              </a:ext>
            </a:extLst>
          </p:cNvPr>
          <p:cNvSpPr txBox="1">
            <a:spLocks noChangeArrowheads="1"/>
          </p:cNvSpPr>
          <p:nvPr/>
        </p:nvSpPr>
        <p:spPr bwMode="auto">
          <a:xfrm>
            <a:off x="5230221" y="4661759"/>
            <a:ext cx="1546225" cy="457200"/>
          </a:xfrm>
          <a:prstGeom prst="rect">
            <a:avLst/>
          </a:prstGeom>
          <a:noFill/>
          <a:ln w="12700">
            <a:noFill/>
            <a:miter lim="800000"/>
            <a:headEnd/>
            <a:tailEnd/>
          </a:ln>
          <a:effectLst/>
        </p:spPr>
        <p:txBody>
          <a:bodyPr wrap="none">
            <a:spAutoFit/>
          </a:bodyPr>
          <a:lstStyle/>
          <a:p>
            <a:r>
              <a:rPr lang="en-US" sz="2400">
                <a:solidFill>
                  <a:srgbClr val="000000"/>
                </a:solidFill>
                <a:effectLst/>
                <a:latin typeface="Arial" panose="020B0604020202020204" pitchFamily="34" charset="0"/>
                <a:cs typeface="Arial" panose="020B0604020202020204" pitchFamily="34" charset="0"/>
              </a:rPr>
              <a:t>continued</a:t>
            </a:r>
          </a:p>
        </p:txBody>
      </p:sp>
    </p:spTree>
    <p:extLst>
      <p:ext uri="{BB962C8B-B14F-4D97-AF65-F5344CB8AC3E}">
        <p14:creationId xmlns:p14="http://schemas.microsoft.com/office/powerpoint/2010/main" val="1421565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7"/>
            <a:ext cx="12202262" cy="2023898"/>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7" name="TextBox 6">
            <a:extLst>
              <a:ext uri="{FF2B5EF4-FFF2-40B4-BE49-F238E27FC236}">
                <a16:creationId xmlns:a16="http://schemas.microsoft.com/office/drawing/2014/main" id="{AD135DFA-8808-C7C2-8A8E-CF19E289277F}"/>
              </a:ext>
            </a:extLst>
          </p:cNvPr>
          <p:cNvSpPr txBox="1"/>
          <p:nvPr/>
        </p:nvSpPr>
        <p:spPr>
          <a:xfrm>
            <a:off x="3430116" y="4221088"/>
            <a:ext cx="4571999" cy="535531"/>
          </a:xfrm>
          <a:prstGeom prst="rect">
            <a:avLst/>
          </a:prstGeom>
          <a:noFill/>
        </p:spPr>
        <p:txBody>
          <a:bodyPr wrap="square" rtlCol="0">
            <a:spAutoFit/>
          </a:bodyPr>
          <a:lstStyle/>
          <a:p>
            <a:pPr algn="ctr">
              <a:lnSpc>
                <a:spcPct val="90000"/>
              </a:lnSpc>
            </a:pPr>
            <a:r>
              <a:rPr lang="en-US" sz="3200" dirty="0">
                <a:latin typeface="A Love of Thunder" panose="02000503000000020004" pitchFamily="2" charset="0"/>
              </a:rPr>
              <a:t>Lesson week- 3</a:t>
            </a:r>
          </a:p>
        </p:txBody>
      </p:sp>
      <p:sp>
        <p:nvSpPr>
          <p:cNvPr id="9" name="Title 3">
            <a:extLst>
              <a:ext uri="{FF2B5EF4-FFF2-40B4-BE49-F238E27FC236}">
                <a16:creationId xmlns:a16="http://schemas.microsoft.com/office/drawing/2014/main" id="{515BCA16-E653-83F6-9317-0C58367CBDCC}"/>
              </a:ext>
            </a:extLst>
          </p:cNvPr>
          <p:cNvSpPr txBox="1">
            <a:spLocks/>
          </p:cNvSpPr>
          <p:nvPr/>
        </p:nvSpPr>
        <p:spPr>
          <a:xfrm>
            <a:off x="1413892" y="1421904"/>
            <a:ext cx="9144000" cy="12150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t>         MATH1236</a:t>
            </a:r>
          </a:p>
        </p:txBody>
      </p:sp>
      <p:sp>
        <p:nvSpPr>
          <p:cNvPr id="10" name="Subtitle 4">
            <a:extLst>
              <a:ext uri="{FF2B5EF4-FFF2-40B4-BE49-F238E27FC236}">
                <a16:creationId xmlns:a16="http://schemas.microsoft.com/office/drawing/2014/main" id="{337ADFE0-D095-916F-E134-90081FBA7D08}"/>
              </a:ext>
            </a:extLst>
          </p:cNvPr>
          <p:cNvSpPr txBox="1">
            <a:spLocks/>
          </p:cNvSpPr>
          <p:nvPr/>
        </p:nvSpPr>
        <p:spPr>
          <a:xfrm>
            <a:off x="1341884" y="2911145"/>
            <a:ext cx="9143999" cy="612000"/>
          </a:xfrm>
          <a:prstGeom prst="rect">
            <a:avLst/>
          </a:prstGeom>
          <a:solidFill>
            <a:srgbClr val="4495D1"/>
          </a:solidFill>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solidFill>
                  <a:schemeClr val="bg1"/>
                </a:solidFill>
                <a:latin typeface="A Love of Thunder" panose="02000503000000020004" pitchFamily="2" charset="0"/>
              </a:rPr>
              <a:t> Statistics for Computer programming</a:t>
            </a:r>
          </a:p>
        </p:txBody>
      </p:sp>
      <p:sp>
        <p:nvSpPr>
          <p:cNvPr id="11" name="Rectangle 10">
            <a:extLst>
              <a:ext uri="{FF2B5EF4-FFF2-40B4-BE49-F238E27FC236}">
                <a16:creationId xmlns:a16="http://schemas.microsoft.com/office/drawing/2014/main" id="{3E49A048-22CA-A28B-18C5-096B87346D0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391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3D2918D-5E06-42FE-54A1-4AA8BDB44AF4}"/>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Five-number summary and Box Plot</a:t>
            </a:r>
          </a:p>
        </p:txBody>
      </p:sp>
      <p:sp>
        <p:nvSpPr>
          <p:cNvPr id="8" name="Rectangle 596">
            <a:extLst>
              <a:ext uri="{FF2B5EF4-FFF2-40B4-BE49-F238E27FC236}">
                <a16:creationId xmlns:a16="http://schemas.microsoft.com/office/drawing/2014/main" id="{2A1E48B1-A14C-9107-B325-34F5208E59E5}"/>
              </a:ext>
            </a:extLst>
          </p:cNvPr>
          <p:cNvSpPr>
            <a:spLocks noChangeArrowheads="1"/>
          </p:cNvSpPr>
          <p:nvPr/>
        </p:nvSpPr>
        <p:spPr bwMode="auto">
          <a:xfrm>
            <a:off x="1703251" y="4012111"/>
            <a:ext cx="7105650" cy="609600"/>
          </a:xfrm>
          <a:prstGeom prst="rect">
            <a:avLst/>
          </a:prstGeom>
          <a:no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sz="2800"/>
          </a:p>
        </p:txBody>
      </p:sp>
      <p:sp>
        <p:nvSpPr>
          <p:cNvPr id="9" name="Rectangle 595">
            <a:extLst>
              <a:ext uri="{FF2B5EF4-FFF2-40B4-BE49-F238E27FC236}">
                <a16:creationId xmlns:a16="http://schemas.microsoft.com/office/drawing/2014/main" id="{5B4ED5A9-5D9D-36A5-4729-507E9EE98E8E}"/>
              </a:ext>
            </a:extLst>
          </p:cNvPr>
          <p:cNvSpPr>
            <a:spLocks noChangeArrowheads="1"/>
          </p:cNvSpPr>
          <p:nvPr/>
        </p:nvSpPr>
        <p:spPr bwMode="auto">
          <a:xfrm>
            <a:off x="1703251" y="2659561"/>
            <a:ext cx="7105650" cy="609600"/>
          </a:xfrm>
          <a:prstGeom prst="rect">
            <a:avLst/>
          </a:prstGeom>
          <a:no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sz="2800"/>
          </a:p>
        </p:txBody>
      </p:sp>
      <p:sp>
        <p:nvSpPr>
          <p:cNvPr id="10" name="Rectangle 2">
            <a:extLst>
              <a:ext uri="{FF2B5EF4-FFF2-40B4-BE49-F238E27FC236}">
                <a16:creationId xmlns:a16="http://schemas.microsoft.com/office/drawing/2014/main" id="{81319331-4139-72E9-C22F-1E8BC0572003}"/>
              </a:ext>
            </a:extLst>
          </p:cNvPr>
          <p:cNvSpPr>
            <a:spLocks noChangeArrowheads="1"/>
          </p:cNvSpPr>
          <p:nvPr/>
        </p:nvSpPr>
        <p:spPr bwMode="auto">
          <a:xfrm>
            <a:off x="1144451" y="702173"/>
            <a:ext cx="3433762" cy="757238"/>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Box Plot</a:t>
            </a:r>
          </a:p>
        </p:txBody>
      </p:sp>
      <p:sp>
        <p:nvSpPr>
          <p:cNvPr id="11" name="Rectangle 592">
            <a:extLst>
              <a:ext uri="{FF2B5EF4-FFF2-40B4-BE49-F238E27FC236}">
                <a16:creationId xmlns:a16="http://schemas.microsoft.com/office/drawing/2014/main" id="{65EC84D3-68F2-A3F1-D5D0-EBA26FDC9094}"/>
              </a:ext>
            </a:extLst>
          </p:cNvPr>
          <p:cNvSpPr>
            <a:spLocks noChangeArrowheads="1"/>
          </p:cNvSpPr>
          <p:nvPr/>
        </p:nvSpPr>
        <p:spPr bwMode="auto">
          <a:xfrm>
            <a:off x="1760401" y="2678611"/>
            <a:ext cx="7029450" cy="552450"/>
          </a:xfrm>
          <a:prstGeom prst="rect">
            <a:avLst/>
          </a:prstGeom>
          <a:noFill/>
          <a:ln w="12700">
            <a:noFill/>
            <a:miter lim="800000"/>
            <a:headEnd/>
            <a:tailEnd/>
          </a:ln>
          <a:effectLst/>
        </p:spPr>
        <p:txBody>
          <a:bodyPr wrap="none" anchor="ctr"/>
          <a:lstStyle/>
          <a:p>
            <a:r>
              <a:rPr lang="en-US" sz="2800" dirty="0">
                <a:solidFill>
                  <a:srgbClr val="000000"/>
                </a:solidFill>
                <a:effectLst/>
                <a:latin typeface="Arial" panose="020B0604020202020204" pitchFamily="34" charset="0"/>
                <a:cs typeface="Arial" panose="020B0604020202020204" pitchFamily="34" charset="0"/>
              </a:rPr>
              <a:t>Lower Limit:  Q1  - 1.5(IQR) = 545  - 1.5(80) = 425</a:t>
            </a:r>
          </a:p>
        </p:txBody>
      </p:sp>
      <p:sp>
        <p:nvSpPr>
          <p:cNvPr id="13" name="Rectangle 593">
            <a:extLst>
              <a:ext uri="{FF2B5EF4-FFF2-40B4-BE49-F238E27FC236}">
                <a16:creationId xmlns:a16="http://schemas.microsoft.com/office/drawing/2014/main" id="{53E58208-A2C9-95B2-AE41-8A26505BF874}"/>
              </a:ext>
            </a:extLst>
          </p:cNvPr>
          <p:cNvSpPr>
            <a:spLocks noChangeArrowheads="1"/>
          </p:cNvSpPr>
          <p:nvPr/>
        </p:nvSpPr>
        <p:spPr bwMode="auto">
          <a:xfrm>
            <a:off x="1741351" y="4012111"/>
            <a:ext cx="7048500" cy="571500"/>
          </a:xfrm>
          <a:prstGeom prst="rect">
            <a:avLst/>
          </a:prstGeom>
          <a:noFill/>
          <a:ln w="12700">
            <a:noFill/>
            <a:miter lim="800000"/>
            <a:headEnd/>
            <a:tailEnd/>
          </a:ln>
          <a:effectLst/>
        </p:spPr>
        <p:txBody>
          <a:bodyPr wrap="none" anchor="ctr"/>
          <a:lstStyle/>
          <a:p>
            <a:r>
              <a:rPr lang="en-US" sz="2800" dirty="0">
                <a:solidFill>
                  <a:srgbClr val="000000"/>
                </a:solidFill>
                <a:effectLst/>
                <a:latin typeface="Arial" panose="020B0604020202020204" pitchFamily="34" charset="0"/>
                <a:cs typeface="Arial" panose="020B0604020202020204" pitchFamily="34" charset="0"/>
              </a:rPr>
              <a:t>Upper Limit:  Q3 + 1.5(IQR) = 625 + 1.5(80) = 745</a:t>
            </a:r>
          </a:p>
        </p:txBody>
      </p:sp>
      <p:sp>
        <p:nvSpPr>
          <p:cNvPr id="14" name="Rectangle 600">
            <a:extLst>
              <a:ext uri="{FF2B5EF4-FFF2-40B4-BE49-F238E27FC236}">
                <a16:creationId xmlns:a16="http://schemas.microsoft.com/office/drawing/2014/main" id="{4A0160C0-D2C3-1EF9-64C5-59347600A818}"/>
              </a:ext>
            </a:extLst>
          </p:cNvPr>
          <p:cNvSpPr>
            <a:spLocks noChangeArrowheads="1"/>
          </p:cNvSpPr>
          <p:nvPr/>
        </p:nvSpPr>
        <p:spPr bwMode="auto">
          <a:xfrm>
            <a:off x="1595301" y="1973761"/>
            <a:ext cx="6915150" cy="609600"/>
          </a:xfrm>
          <a:prstGeom prst="rect">
            <a:avLst/>
          </a:prstGeom>
          <a:noFill/>
          <a:ln w="12700">
            <a:noFill/>
            <a:miter lim="800000"/>
            <a:headEnd/>
            <a:tailEnd/>
          </a:ln>
          <a:effectLst/>
        </p:spPr>
        <p:txBody>
          <a:bodyPr wrap="none" anchor="ctr"/>
          <a:lstStyle/>
          <a:p>
            <a:pPr algn="l">
              <a:buSzPct val="125000"/>
              <a:buFontTx/>
              <a:buChar char="•"/>
            </a:pPr>
            <a:r>
              <a:rPr lang="en-US" sz="2800">
                <a:solidFill>
                  <a:srgbClr val="000000"/>
                </a:solidFill>
                <a:effectLst/>
                <a:latin typeface="Arial" panose="020B0604020202020204" pitchFamily="34" charset="0"/>
                <a:cs typeface="Arial" panose="020B0604020202020204" pitchFamily="34" charset="0"/>
              </a:rPr>
              <a:t>   The lower limit is located 1.5(IQR) below </a:t>
            </a:r>
            <a:r>
              <a:rPr lang="en-US" sz="2800" i="1">
                <a:solidFill>
                  <a:srgbClr val="000000"/>
                </a:solidFill>
                <a:effectLst/>
                <a:latin typeface="Arial" panose="020B0604020202020204" pitchFamily="34" charset="0"/>
                <a:cs typeface="Arial" panose="020B0604020202020204" pitchFamily="34" charset="0"/>
              </a:rPr>
              <a:t>Q</a:t>
            </a:r>
            <a:r>
              <a:rPr lang="en-US" sz="2800">
                <a:solidFill>
                  <a:srgbClr val="000000"/>
                </a:solidFill>
                <a:effectLst/>
                <a:latin typeface="Arial" panose="020B0604020202020204" pitchFamily="34" charset="0"/>
                <a:cs typeface="Arial" panose="020B0604020202020204" pitchFamily="34" charset="0"/>
              </a:rPr>
              <a:t>1.</a:t>
            </a:r>
          </a:p>
        </p:txBody>
      </p:sp>
      <p:sp>
        <p:nvSpPr>
          <p:cNvPr id="16" name="Rectangle 601">
            <a:extLst>
              <a:ext uri="{FF2B5EF4-FFF2-40B4-BE49-F238E27FC236}">
                <a16:creationId xmlns:a16="http://schemas.microsoft.com/office/drawing/2014/main" id="{7D500D3F-DD7D-2D51-7564-F63AFB7EC43E}"/>
              </a:ext>
            </a:extLst>
          </p:cNvPr>
          <p:cNvSpPr>
            <a:spLocks noChangeArrowheads="1"/>
          </p:cNvSpPr>
          <p:nvPr/>
        </p:nvSpPr>
        <p:spPr bwMode="auto">
          <a:xfrm>
            <a:off x="1595301" y="3345361"/>
            <a:ext cx="7181850" cy="685800"/>
          </a:xfrm>
          <a:prstGeom prst="rect">
            <a:avLst/>
          </a:prstGeom>
          <a:noFill/>
          <a:ln w="12700">
            <a:noFill/>
            <a:miter lim="800000"/>
            <a:headEnd/>
            <a:tailEnd/>
          </a:ln>
          <a:effectLst/>
        </p:spPr>
        <p:txBody>
          <a:bodyPr wrap="none" anchor="ctr"/>
          <a:lstStyle/>
          <a:p>
            <a:pPr algn="l">
              <a:buSzPct val="125000"/>
              <a:buFontTx/>
              <a:buChar char="•"/>
            </a:pPr>
            <a:r>
              <a:rPr lang="en-US" sz="2800">
                <a:solidFill>
                  <a:srgbClr val="000000"/>
                </a:solidFill>
                <a:effectLst/>
                <a:latin typeface="Arial" panose="020B0604020202020204" pitchFamily="34" charset="0"/>
                <a:cs typeface="Arial" panose="020B0604020202020204" pitchFamily="34" charset="0"/>
              </a:rPr>
              <a:t>   The upper limit is located 1.5(IQR) above </a:t>
            </a:r>
            <a:r>
              <a:rPr lang="en-US" sz="2800" i="1">
                <a:solidFill>
                  <a:srgbClr val="000000"/>
                </a:solidFill>
                <a:effectLst/>
                <a:latin typeface="Arial" panose="020B0604020202020204" pitchFamily="34" charset="0"/>
                <a:cs typeface="Arial" panose="020B0604020202020204" pitchFamily="34" charset="0"/>
              </a:rPr>
              <a:t>Q</a:t>
            </a:r>
            <a:r>
              <a:rPr lang="en-US" sz="2800">
                <a:solidFill>
                  <a:srgbClr val="000000"/>
                </a:solidFill>
                <a:effectLst/>
                <a:latin typeface="Arial" panose="020B0604020202020204" pitchFamily="34" charset="0"/>
                <a:cs typeface="Arial" panose="020B0604020202020204" pitchFamily="34" charset="0"/>
              </a:rPr>
              <a:t>3.</a:t>
            </a:r>
          </a:p>
        </p:txBody>
      </p:sp>
      <p:sp>
        <p:nvSpPr>
          <p:cNvPr id="17" name="Rectangle 602">
            <a:extLst>
              <a:ext uri="{FF2B5EF4-FFF2-40B4-BE49-F238E27FC236}">
                <a16:creationId xmlns:a16="http://schemas.microsoft.com/office/drawing/2014/main" id="{A5F404DF-8479-95D5-DF74-E5C3756C9662}"/>
              </a:ext>
            </a:extLst>
          </p:cNvPr>
          <p:cNvSpPr>
            <a:spLocks noChangeArrowheads="1"/>
          </p:cNvSpPr>
          <p:nvPr/>
        </p:nvSpPr>
        <p:spPr bwMode="auto">
          <a:xfrm>
            <a:off x="1595301" y="4716961"/>
            <a:ext cx="7162800" cy="1028700"/>
          </a:xfrm>
          <a:prstGeom prst="rect">
            <a:avLst/>
          </a:prstGeom>
          <a:noFill/>
          <a:ln w="12700">
            <a:noFill/>
            <a:miter lim="800000"/>
            <a:headEnd/>
            <a:tailEnd/>
          </a:ln>
          <a:effectLst/>
        </p:spPr>
        <p:txBody>
          <a:bodyPr wrap="none" anchor="ctr"/>
          <a:lstStyle/>
          <a:p>
            <a:pPr algn="l">
              <a:buSzPct val="125000"/>
              <a:buFontTx/>
              <a:buChar char="•"/>
            </a:pPr>
            <a:r>
              <a:rPr lang="en-US" sz="2800" dirty="0">
                <a:solidFill>
                  <a:srgbClr val="000000"/>
                </a:solidFill>
                <a:effectLst/>
                <a:latin typeface="Arial" panose="020B0604020202020204" pitchFamily="34" charset="0"/>
                <a:cs typeface="Arial" panose="020B0604020202020204" pitchFamily="34" charset="0"/>
              </a:rPr>
              <a:t>   There are no outliers (values less than 425 or</a:t>
            </a:r>
          </a:p>
          <a:p>
            <a:pPr algn="l"/>
            <a:r>
              <a:rPr lang="en-US" sz="2800" dirty="0">
                <a:solidFill>
                  <a:srgbClr val="000000"/>
                </a:solidFill>
                <a:effectLst/>
                <a:latin typeface="Arial" panose="020B0604020202020204" pitchFamily="34" charset="0"/>
                <a:cs typeface="Arial" panose="020B0604020202020204" pitchFamily="34" charset="0"/>
              </a:rPr>
              <a:t>      greater than 745) in the apartment rent data.</a:t>
            </a:r>
          </a:p>
        </p:txBody>
      </p:sp>
      <p:sp>
        <p:nvSpPr>
          <p:cNvPr id="18" name="Rectangle 603">
            <a:extLst>
              <a:ext uri="{FF2B5EF4-FFF2-40B4-BE49-F238E27FC236}">
                <a16:creationId xmlns:a16="http://schemas.microsoft.com/office/drawing/2014/main" id="{37AFC1CF-5C14-AD21-3BAC-31EE9104BAF1}"/>
              </a:ext>
            </a:extLst>
          </p:cNvPr>
          <p:cNvSpPr>
            <a:spLocks noChangeArrowheads="1"/>
          </p:cNvSpPr>
          <p:nvPr/>
        </p:nvSpPr>
        <p:spPr bwMode="auto">
          <a:xfrm>
            <a:off x="1144451" y="1535611"/>
            <a:ext cx="6305550" cy="495300"/>
          </a:xfrm>
          <a:prstGeom prst="rect">
            <a:avLst/>
          </a:prstGeom>
          <a:noFill/>
          <a:ln w="12700">
            <a:noFill/>
            <a:miter lim="800000"/>
            <a:headEnd/>
            <a:tailEnd/>
          </a:ln>
          <a:effectLst/>
        </p:spPr>
        <p:txBody>
          <a:bodyPr wrap="none" anchor="ctr"/>
          <a:lstStyle/>
          <a:p>
            <a:pPr algn="l">
              <a:buFont typeface="Wingdings" pitchFamily="2" charset="2"/>
              <a:buChar char="n"/>
            </a:pPr>
            <a:r>
              <a:rPr lang="en-US" sz="2800" dirty="0">
                <a:solidFill>
                  <a:srgbClr val="000000"/>
                </a:solidFill>
                <a:effectLst/>
                <a:latin typeface="Arial" panose="020B0604020202020204" pitchFamily="34" charset="0"/>
                <a:cs typeface="Arial" panose="020B0604020202020204" pitchFamily="34" charset="0"/>
              </a:rPr>
              <a:t>   Example:  Apartment Rents</a:t>
            </a:r>
          </a:p>
        </p:txBody>
      </p:sp>
    </p:spTree>
    <p:extLst>
      <p:ext uri="{BB962C8B-B14F-4D97-AF65-F5344CB8AC3E}">
        <p14:creationId xmlns:p14="http://schemas.microsoft.com/office/powerpoint/2010/main" val="1558207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4" name="Content Placeholder 2">
            <a:extLst>
              <a:ext uri="{FF2B5EF4-FFF2-40B4-BE49-F238E27FC236}">
                <a16:creationId xmlns:a16="http://schemas.microsoft.com/office/drawing/2014/main" id="{3F3875B7-2ED8-9EE1-F105-3B8F354C64D4}"/>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Five-number summary and Box Plot</a:t>
            </a:r>
          </a:p>
        </p:txBody>
      </p:sp>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7" name="Rectangle 3">
            <a:extLst>
              <a:ext uri="{FF2B5EF4-FFF2-40B4-BE49-F238E27FC236}">
                <a16:creationId xmlns:a16="http://schemas.microsoft.com/office/drawing/2014/main" id="{0D062369-C25D-3CBA-A344-85AE073F884E}"/>
              </a:ext>
            </a:extLst>
          </p:cNvPr>
          <p:cNvSpPr txBox="1">
            <a:spLocks noChangeArrowheads="1"/>
          </p:cNvSpPr>
          <p:nvPr/>
        </p:nvSpPr>
        <p:spPr>
          <a:xfrm>
            <a:off x="633549" y="2064137"/>
            <a:ext cx="10411096" cy="957997"/>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25000"/>
              <a:buFontTx/>
              <a:buChar char="•"/>
            </a:pPr>
            <a:r>
              <a:rPr lang="en-US" dirty="0"/>
              <a:t> Whiskers (dashed lines) are drawn from the ends of the box to the smallest and largest data values inside the limits.</a:t>
            </a:r>
          </a:p>
        </p:txBody>
      </p:sp>
      <p:sp>
        <p:nvSpPr>
          <p:cNvPr id="8" name="Rectangle 4">
            <a:extLst>
              <a:ext uri="{FF2B5EF4-FFF2-40B4-BE49-F238E27FC236}">
                <a16:creationId xmlns:a16="http://schemas.microsoft.com/office/drawing/2014/main" id="{2B9CFB30-3192-1AA5-4CDD-18726090394A}"/>
              </a:ext>
            </a:extLst>
          </p:cNvPr>
          <p:cNvSpPr>
            <a:spLocks noChangeArrowheads="1"/>
          </p:cNvSpPr>
          <p:nvPr/>
        </p:nvSpPr>
        <p:spPr bwMode="auto">
          <a:xfrm>
            <a:off x="2337615" y="3218811"/>
            <a:ext cx="7156450" cy="2082800"/>
          </a:xfrm>
          <a:prstGeom prst="rect">
            <a:avLst/>
          </a:prstGeom>
          <a:solidFill>
            <a:srgbClr val="ECF7FF"/>
          </a:solid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9" name="Line 5">
            <a:extLst>
              <a:ext uri="{FF2B5EF4-FFF2-40B4-BE49-F238E27FC236}">
                <a16:creationId xmlns:a16="http://schemas.microsoft.com/office/drawing/2014/main" id="{9CA8DBDF-B801-EEEA-6A2A-9E0A06455990}"/>
              </a:ext>
            </a:extLst>
          </p:cNvPr>
          <p:cNvSpPr>
            <a:spLocks noChangeShapeType="1"/>
          </p:cNvSpPr>
          <p:nvPr/>
        </p:nvSpPr>
        <p:spPr bwMode="auto">
          <a:xfrm>
            <a:off x="2591615" y="4565011"/>
            <a:ext cx="6710363"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nvGrpSpPr>
          <p:cNvPr id="10" name="Group 641">
            <a:extLst>
              <a:ext uri="{FF2B5EF4-FFF2-40B4-BE49-F238E27FC236}">
                <a16:creationId xmlns:a16="http://schemas.microsoft.com/office/drawing/2014/main" id="{59C52DA4-A06E-976A-B247-6DCFFC3D482D}"/>
              </a:ext>
            </a:extLst>
          </p:cNvPr>
          <p:cNvGrpSpPr>
            <a:grpSpLocks/>
          </p:cNvGrpSpPr>
          <p:nvPr/>
        </p:nvGrpSpPr>
        <p:grpSpPr bwMode="auto">
          <a:xfrm>
            <a:off x="2920228" y="4587236"/>
            <a:ext cx="5994400" cy="184150"/>
            <a:chOff x="1245" y="2772"/>
            <a:chExt cx="3776" cy="116"/>
          </a:xfrm>
        </p:grpSpPr>
        <p:sp>
          <p:nvSpPr>
            <p:cNvPr id="11" name="Line 8">
              <a:extLst>
                <a:ext uri="{FF2B5EF4-FFF2-40B4-BE49-F238E27FC236}">
                  <a16:creationId xmlns:a16="http://schemas.microsoft.com/office/drawing/2014/main" id="{110EABEB-64FF-4D7E-C3A7-EC73FAE96AA6}"/>
                </a:ext>
              </a:extLst>
            </p:cNvPr>
            <p:cNvSpPr>
              <a:spLocks noChangeShapeType="1"/>
            </p:cNvSpPr>
            <p:nvPr/>
          </p:nvSpPr>
          <p:spPr bwMode="auto">
            <a:xfrm>
              <a:off x="1245" y="2774"/>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2" name="Line 9">
              <a:extLst>
                <a:ext uri="{FF2B5EF4-FFF2-40B4-BE49-F238E27FC236}">
                  <a16:creationId xmlns:a16="http://schemas.microsoft.com/office/drawing/2014/main" id="{967D654B-1581-ADE0-B7F0-86FB764232DE}"/>
                </a:ext>
              </a:extLst>
            </p:cNvPr>
            <p:cNvSpPr>
              <a:spLocks noChangeShapeType="1"/>
            </p:cNvSpPr>
            <p:nvPr/>
          </p:nvSpPr>
          <p:spPr bwMode="auto">
            <a:xfrm>
              <a:off x="2925" y="2774"/>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3" name="Line 10">
              <a:extLst>
                <a:ext uri="{FF2B5EF4-FFF2-40B4-BE49-F238E27FC236}">
                  <a16:creationId xmlns:a16="http://schemas.microsoft.com/office/drawing/2014/main" id="{5FD4FCC7-A8F2-49AF-D2A2-BAA7E958C8F2}"/>
                </a:ext>
              </a:extLst>
            </p:cNvPr>
            <p:cNvSpPr>
              <a:spLocks noChangeShapeType="1"/>
            </p:cNvSpPr>
            <p:nvPr/>
          </p:nvSpPr>
          <p:spPr bwMode="auto">
            <a:xfrm>
              <a:off x="2505" y="2774"/>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4" name="Line 11">
              <a:extLst>
                <a:ext uri="{FF2B5EF4-FFF2-40B4-BE49-F238E27FC236}">
                  <a16:creationId xmlns:a16="http://schemas.microsoft.com/office/drawing/2014/main" id="{C142A0EA-5038-E9E4-3991-44676668C446}"/>
                </a:ext>
              </a:extLst>
            </p:cNvPr>
            <p:cNvSpPr>
              <a:spLocks noChangeShapeType="1"/>
            </p:cNvSpPr>
            <p:nvPr/>
          </p:nvSpPr>
          <p:spPr bwMode="auto">
            <a:xfrm>
              <a:off x="2085" y="2774"/>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5" name="Line 12">
              <a:extLst>
                <a:ext uri="{FF2B5EF4-FFF2-40B4-BE49-F238E27FC236}">
                  <a16:creationId xmlns:a16="http://schemas.microsoft.com/office/drawing/2014/main" id="{A98AB67C-D660-77A6-3DB0-8A9ECA3FC0A0}"/>
                </a:ext>
              </a:extLst>
            </p:cNvPr>
            <p:cNvSpPr>
              <a:spLocks noChangeShapeType="1"/>
            </p:cNvSpPr>
            <p:nvPr/>
          </p:nvSpPr>
          <p:spPr bwMode="auto">
            <a:xfrm>
              <a:off x="1665" y="2774"/>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6" name="Line 13">
              <a:extLst>
                <a:ext uri="{FF2B5EF4-FFF2-40B4-BE49-F238E27FC236}">
                  <a16:creationId xmlns:a16="http://schemas.microsoft.com/office/drawing/2014/main" id="{5B8A917B-60FF-2436-3696-0D914383A468}"/>
                </a:ext>
              </a:extLst>
            </p:cNvPr>
            <p:cNvSpPr>
              <a:spLocks noChangeShapeType="1"/>
            </p:cNvSpPr>
            <p:nvPr/>
          </p:nvSpPr>
          <p:spPr bwMode="auto">
            <a:xfrm>
              <a:off x="3342" y="2774"/>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7" name="Line 14">
              <a:extLst>
                <a:ext uri="{FF2B5EF4-FFF2-40B4-BE49-F238E27FC236}">
                  <a16:creationId xmlns:a16="http://schemas.microsoft.com/office/drawing/2014/main" id="{CE418B9D-E832-4262-8383-627B8055E1F3}"/>
                </a:ext>
              </a:extLst>
            </p:cNvPr>
            <p:cNvSpPr>
              <a:spLocks noChangeShapeType="1"/>
            </p:cNvSpPr>
            <p:nvPr/>
          </p:nvSpPr>
          <p:spPr bwMode="auto">
            <a:xfrm>
              <a:off x="4181" y="2772"/>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8" name="Line 15">
              <a:extLst>
                <a:ext uri="{FF2B5EF4-FFF2-40B4-BE49-F238E27FC236}">
                  <a16:creationId xmlns:a16="http://schemas.microsoft.com/office/drawing/2014/main" id="{204E3101-05AA-4FEC-0404-36BB930C6434}"/>
                </a:ext>
              </a:extLst>
            </p:cNvPr>
            <p:cNvSpPr>
              <a:spLocks noChangeShapeType="1"/>
            </p:cNvSpPr>
            <p:nvPr/>
          </p:nvSpPr>
          <p:spPr bwMode="auto">
            <a:xfrm>
              <a:off x="3762" y="2773"/>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9" name="Line 16">
              <a:extLst>
                <a:ext uri="{FF2B5EF4-FFF2-40B4-BE49-F238E27FC236}">
                  <a16:creationId xmlns:a16="http://schemas.microsoft.com/office/drawing/2014/main" id="{C5938FA6-77C8-8CA9-ABC8-E3BA35CFFD32}"/>
                </a:ext>
              </a:extLst>
            </p:cNvPr>
            <p:cNvSpPr>
              <a:spLocks noChangeShapeType="1"/>
            </p:cNvSpPr>
            <p:nvPr/>
          </p:nvSpPr>
          <p:spPr bwMode="auto">
            <a:xfrm>
              <a:off x="4601" y="2772"/>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0" name="Line 17">
              <a:extLst>
                <a:ext uri="{FF2B5EF4-FFF2-40B4-BE49-F238E27FC236}">
                  <a16:creationId xmlns:a16="http://schemas.microsoft.com/office/drawing/2014/main" id="{696D387D-A27A-3659-EF1C-E4ECC72D2119}"/>
                </a:ext>
              </a:extLst>
            </p:cNvPr>
            <p:cNvSpPr>
              <a:spLocks noChangeShapeType="1"/>
            </p:cNvSpPr>
            <p:nvPr/>
          </p:nvSpPr>
          <p:spPr bwMode="auto">
            <a:xfrm>
              <a:off x="5021" y="2772"/>
              <a:ext cx="0" cy="114"/>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grpSp>
        <p:nvGrpSpPr>
          <p:cNvPr id="21" name="Group 640">
            <a:extLst>
              <a:ext uri="{FF2B5EF4-FFF2-40B4-BE49-F238E27FC236}">
                <a16:creationId xmlns:a16="http://schemas.microsoft.com/office/drawing/2014/main" id="{28295067-E453-64C7-346A-B97DB868FCFC}"/>
              </a:ext>
            </a:extLst>
          </p:cNvPr>
          <p:cNvGrpSpPr>
            <a:grpSpLocks/>
          </p:cNvGrpSpPr>
          <p:nvPr/>
        </p:nvGrpSpPr>
        <p:grpSpPr bwMode="auto">
          <a:xfrm>
            <a:off x="2577328" y="4768221"/>
            <a:ext cx="6710362" cy="468314"/>
            <a:chOff x="1029" y="2886"/>
            <a:chExt cx="4227" cy="295"/>
          </a:xfrm>
        </p:grpSpPr>
        <p:sp>
          <p:nvSpPr>
            <p:cNvPr id="22" name="Rectangle 20">
              <a:extLst>
                <a:ext uri="{FF2B5EF4-FFF2-40B4-BE49-F238E27FC236}">
                  <a16:creationId xmlns:a16="http://schemas.microsoft.com/office/drawing/2014/main" id="{C9EEE168-AD49-4F58-CB06-CD9A996F8D8E}"/>
                </a:ext>
              </a:extLst>
            </p:cNvPr>
            <p:cNvSpPr>
              <a:spLocks noChangeArrowheads="1"/>
            </p:cNvSpPr>
            <p:nvPr/>
          </p:nvSpPr>
          <p:spPr bwMode="auto">
            <a:xfrm>
              <a:off x="1029" y="2892"/>
              <a:ext cx="459" cy="280"/>
            </a:xfrm>
            <a:prstGeom prst="rect">
              <a:avLst/>
            </a:prstGeom>
            <a:noFill/>
            <a:ln w="12700">
              <a:noFill/>
              <a:miter lim="800000"/>
              <a:headEnd/>
              <a:tailEnd/>
            </a:ln>
            <a:effectLst/>
          </p:spPr>
          <p:txBody>
            <a:bodyPr wrap="square"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500</a:t>
              </a:r>
            </a:p>
          </p:txBody>
        </p:sp>
        <p:sp>
          <p:nvSpPr>
            <p:cNvPr id="23" name="Rectangle 21">
              <a:extLst>
                <a:ext uri="{FF2B5EF4-FFF2-40B4-BE49-F238E27FC236}">
                  <a16:creationId xmlns:a16="http://schemas.microsoft.com/office/drawing/2014/main" id="{A126F9DB-7E93-C08B-4DAD-94D5894BF07C}"/>
                </a:ext>
              </a:extLst>
            </p:cNvPr>
            <p:cNvSpPr>
              <a:spLocks noChangeArrowheads="1"/>
            </p:cNvSpPr>
            <p:nvPr/>
          </p:nvSpPr>
          <p:spPr bwMode="auto">
            <a:xfrm>
              <a:off x="1464" y="2893"/>
              <a:ext cx="426" cy="280"/>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525</a:t>
              </a:r>
            </a:p>
          </p:txBody>
        </p:sp>
        <p:sp>
          <p:nvSpPr>
            <p:cNvPr id="24" name="Rectangle 22">
              <a:extLst>
                <a:ext uri="{FF2B5EF4-FFF2-40B4-BE49-F238E27FC236}">
                  <a16:creationId xmlns:a16="http://schemas.microsoft.com/office/drawing/2014/main" id="{D1AD5CDF-11BE-BF41-B2BA-3011D3821B4D}"/>
                </a:ext>
              </a:extLst>
            </p:cNvPr>
            <p:cNvSpPr>
              <a:spLocks noChangeArrowheads="1"/>
            </p:cNvSpPr>
            <p:nvPr/>
          </p:nvSpPr>
          <p:spPr bwMode="auto">
            <a:xfrm>
              <a:off x="1874" y="2891"/>
              <a:ext cx="426" cy="280"/>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550</a:t>
              </a:r>
            </a:p>
          </p:txBody>
        </p:sp>
        <p:sp>
          <p:nvSpPr>
            <p:cNvPr id="25" name="Rectangle 23">
              <a:extLst>
                <a:ext uri="{FF2B5EF4-FFF2-40B4-BE49-F238E27FC236}">
                  <a16:creationId xmlns:a16="http://schemas.microsoft.com/office/drawing/2014/main" id="{280AA635-ED80-E84F-069A-B2B447C3FDB5}"/>
                </a:ext>
              </a:extLst>
            </p:cNvPr>
            <p:cNvSpPr>
              <a:spLocks noChangeArrowheads="1"/>
            </p:cNvSpPr>
            <p:nvPr/>
          </p:nvSpPr>
          <p:spPr bwMode="auto">
            <a:xfrm>
              <a:off x="2295" y="2893"/>
              <a:ext cx="426" cy="280"/>
            </a:xfrm>
            <a:prstGeom prst="rect">
              <a:avLst/>
            </a:prstGeom>
            <a:noFill/>
            <a:ln w="12700">
              <a:noFill/>
              <a:miter lim="800000"/>
              <a:headEnd/>
              <a:tailEnd/>
            </a:ln>
            <a:effectLst/>
          </p:spPr>
          <p:txBody>
            <a:bodyPr wrap="square"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575</a:t>
              </a:r>
            </a:p>
          </p:txBody>
        </p:sp>
        <p:sp>
          <p:nvSpPr>
            <p:cNvPr id="26" name="Rectangle 24">
              <a:extLst>
                <a:ext uri="{FF2B5EF4-FFF2-40B4-BE49-F238E27FC236}">
                  <a16:creationId xmlns:a16="http://schemas.microsoft.com/office/drawing/2014/main" id="{52375CA7-7A06-DDE5-E051-F6C467415CA7}"/>
                </a:ext>
              </a:extLst>
            </p:cNvPr>
            <p:cNvSpPr>
              <a:spLocks noChangeArrowheads="1"/>
            </p:cNvSpPr>
            <p:nvPr/>
          </p:nvSpPr>
          <p:spPr bwMode="auto">
            <a:xfrm>
              <a:off x="2715" y="2892"/>
              <a:ext cx="438" cy="289"/>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600</a:t>
              </a:r>
            </a:p>
          </p:txBody>
        </p:sp>
        <p:sp>
          <p:nvSpPr>
            <p:cNvPr id="27" name="Rectangle 25">
              <a:extLst>
                <a:ext uri="{FF2B5EF4-FFF2-40B4-BE49-F238E27FC236}">
                  <a16:creationId xmlns:a16="http://schemas.microsoft.com/office/drawing/2014/main" id="{02329ED5-BD12-D127-B7ED-22E3F0AF165B}"/>
                </a:ext>
              </a:extLst>
            </p:cNvPr>
            <p:cNvSpPr>
              <a:spLocks noChangeArrowheads="1"/>
            </p:cNvSpPr>
            <p:nvPr/>
          </p:nvSpPr>
          <p:spPr bwMode="auto">
            <a:xfrm>
              <a:off x="3138" y="2892"/>
              <a:ext cx="438" cy="289"/>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625</a:t>
              </a:r>
            </a:p>
          </p:txBody>
        </p:sp>
        <p:sp>
          <p:nvSpPr>
            <p:cNvPr id="28" name="Rectangle 26">
              <a:extLst>
                <a:ext uri="{FF2B5EF4-FFF2-40B4-BE49-F238E27FC236}">
                  <a16:creationId xmlns:a16="http://schemas.microsoft.com/office/drawing/2014/main" id="{05545ED3-0D41-128E-D288-67CE61B28F6E}"/>
                </a:ext>
              </a:extLst>
            </p:cNvPr>
            <p:cNvSpPr>
              <a:spLocks noChangeArrowheads="1"/>
            </p:cNvSpPr>
            <p:nvPr/>
          </p:nvSpPr>
          <p:spPr bwMode="auto">
            <a:xfrm>
              <a:off x="3558" y="2892"/>
              <a:ext cx="423" cy="280"/>
            </a:xfrm>
            <a:prstGeom prst="rect">
              <a:avLst/>
            </a:prstGeom>
            <a:noFill/>
            <a:ln w="12700">
              <a:noFill/>
              <a:miter lim="800000"/>
              <a:headEnd/>
              <a:tailEnd/>
            </a:ln>
            <a:effectLst/>
          </p:spPr>
          <p:txBody>
            <a:bodyPr wrap="square"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650</a:t>
              </a:r>
            </a:p>
          </p:txBody>
        </p:sp>
        <p:sp>
          <p:nvSpPr>
            <p:cNvPr id="29" name="Rectangle 27">
              <a:extLst>
                <a:ext uri="{FF2B5EF4-FFF2-40B4-BE49-F238E27FC236}">
                  <a16:creationId xmlns:a16="http://schemas.microsoft.com/office/drawing/2014/main" id="{CF94C535-A855-E5F3-ED13-9F50B703341C}"/>
                </a:ext>
              </a:extLst>
            </p:cNvPr>
            <p:cNvSpPr>
              <a:spLocks noChangeArrowheads="1"/>
            </p:cNvSpPr>
            <p:nvPr/>
          </p:nvSpPr>
          <p:spPr bwMode="auto">
            <a:xfrm>
              <a:off x="3975" y="2892"/>
              <a:ext cx="426" cy="280"/>
            </a:xfrm>
            <a:prstGeom prst="rect">
              <a:avLst/>
            </a:prstGeom>
            <a:noFill/>
            <a:ln w="12700">
              <a:noFill/>
              <a:miter lim="800000"/>
              <a:headEnd/>
              <a:tailEnd/>
            </a:ln>
            <a:effectLst/>
          </p:spPr>
          <p:txBody>
            <a:bodyPr wrap="square"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675</a:t>
              </a:r>
            </a:p>
          </p:txBody>
        </p:sp>
        <p:sp>
          <p:nvSpPr>
            <p:cNvPr id="30" name="Rectangle 28">
              <a:extLst>
                <a:ext uri="{FF2B5EF4-FFF2-40B4-BE49-F238E27FC236}">
                  <a16:creationId xmlns:a16="http://schemas.microsoft.com/office/drawing/2014/main" id="{A84BC20F-7F94-81A1-37DE-1F77470CAF32}"/>
                </a:ext>
              </a:extLst>
            </p:cNvPr>
            <p:cNvSpPr>
              <a:spLocks noChangeArrowheads="1"/>
            </p:cNvSpPr>
            <p:nvPr/>
          </p:nvSpPr>
          <p:spPr bwMode="auto">
            <a:xfrm>
              <a:off x="4407" y="2892"/>
              <a:ext cx="426" cy="280"/>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700</a:t>
              </a:r>
            </a:p>
          </p:txBody>
        </p:sp>
        <p:sp>
          <p:nvSpPr>
            <p:cNvPr id="31" name="Rectangle 29">
              <a:extLst>
                <a:ext uri="{FF2B5EF4-FFF2-40B4-BE49-F238E27FC236}">
                  <a16:creationId xmlns:a16="http://schemas.microsoft.com/office/drawing/2014/main" id="{B4C3C92F-02F7-1489-893F-D101EB149D89}"/>
                </a:ext>
              </a:extLst>
            </p:cNvPr>
            <p:cNvSpPr>
              <a:spLocks noChangeArrowheads="1"/>
            </p:cNvSpPr>
            <p:nvPr/>
          </p:nvSpPr>
          <p:spPr bwMode="auto">
            <a:xfrm>
              <a:off x="4818" y="2886"/>
              <a:ext cx="438" cy="289"/>
            </a:xfrm>
            <a:prstGeom prst="rect">
              <a:avLst/>
            </a:prstGeom>
            <a:noFill/>
            <a:ln w="12700">
              <a:noFill/>
              <a:miter lim="800000"/>
              <a:headEnd/>
              <a:tailEnd/>
            </a:ln>
            <a:effectLst/>
          </p:spPr>
          <p:txBody>
            <a:bodyPr lIns="90488" tIns="44450" rIns="90488" bIns="44450">
              <a:spAutoFit/>
            </a:bodyPr>
            <a:lstStyle/>
            <a:p>
              <a:pPr algn="l"/>
              <a:r>
                <a:rPr lang="en-US" sz="2300" dirty="0">
                  <a:solidFill>
                    <a:srgbClr val="000000"/>
                  </a:solidFill>
                  <a:effectLst/>
                  <a:latin typeface="Arial" panose="020B0604020202020204" pitchFamily="34" charset="0"/>
                  <a:cs typeface="Arial" panose="020B0604020202020204" pitchFamily="34" charset="0"/>
                </a:rPr>
                <a:t>725</a:t>
              </a:r>
            </a:p>
          </p:txBody>
        </p:sp>
      </p:grpSp>
      <p:sp>
        <p:nvSpPr>
          <p:cNvPr id="32" name="Rectangle 30">
            <a:extLst>
              <a:ext uri="{FF2B5EF4-FFF2-40B4-BE49-F238E27FC236}">
                <a16:creationId xmlns:a16="http://schemas.microsoft.com/office/drawing/2014/main" id="{C1F05947-7D52-4DED-4305-348217924E27}"/>
              </a:ext>
            </a:extLst>
          </p:cNvPr>
          <p:cNvSpPr>
            <a:spLocks noChangeArrowheads="1"/>
          </p:cNvSpPr>
          <p:nvPr/>
        </p:nvSpPr>
        <p:spPr bwMode="auto">
          <a:xfrm>
            <a:off x="4131490" y="3482336"/>
            <a:ext cx="2114550" cy="711200"/>
          </a:xfrm>
          <a:prstGeom prst="rect">
            <a:avLst/>
          </a:prstGeom>
          <a:solidFill>
            <a:schemeClr val="bg1">
              <a:lumMod val="85000"/>
            </a:schemeClr>
          </a:solidFill>
          <a:ln w="19050">
            <a:solidFill>
              <a:srgbClr val="000000"/>
            </a:solidFill>
            <a:miter lim="800000"/>
            <a:headEnd/>
            <a:tailEnd/>
          </a:ln>
          <a:effectLst/>
        </p:spPr>
        <p:txBody>
          <a:bodyPr wrap="none" anchor="ctr"/>
          <a:lstStyle/>
          <a:p>
            <a:endParaRPr lang="en-US"/>
          </a:p>
        </p:txBody>
      </p:sp>
      <p:sp>
        <p:nvSpPr>
          <p:cNvPr id="33" name="Line 31">
            <a:extLst>
              <a:ext uri="{FF2B5EF4-FFF2-40B4-BE49-F238E27FC236}">
                <a16:creationId xmlns:a16="http://schemas.microsoft.com/office/drawing/2014/main" id="{27319A7B-29C8-DB31-AC11-EED216BB44A6}"/>
              </a:ext>
            </a:extLst>
          </p:cNvPr>
          <p:cNvSpPr>
            <a:spLocks noChangeShapeType="1"/>
          </p:cNvSpPr>
          <p:nvPr/>
        </p:nvSpPr>
        <p:spPr bwMode="auto">
          <a:xfrm>
            <a:off x="4920478" y="3480749"/>
            <a:ext cx="0" cy="706437"/>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4" name="Text Box 33">
            <a:extLst>
              <a:ext uri="{FF2B5EF4-FFF2-40B4-BE49-F238E27FC236}">
                <a16:creationId xmlns:a16="http://schemas.microsoft.com/office/drawing/2014/main" id="{8D965442-A516-73DF-D63B-E84376A24EA0}"/>
              </a:ext>
            </a:extLst>
          </p:cNvPr>
          <p:cNvSpPr txBox="1">
            <a:spLocks noChangeArrowheads="1"/>
          </p:cNvSpPr>
          <p:nvPr/>
        </p:nvSpPr>
        <p:spPr bwMode="auto">
          <a:xfrm>
            <a:off x="2266652" y="5546086"/>
            <a:ext cx="2659702" cy="830997"/>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Arial" panose="020B0604020202020204" pitchFamily="34" charset="0"/>
                <a:cs typeface="Arial" panose="020B0604020202020204" pitchFamily="34" charset="0"/>
              </a:rPr>
              <a:t>Smallest value</a:t>
            </a:r>
          </a:p>
          <a:p>
            <a:r>
              <a:rPr lang="en-US" sz="2400" dirty="0">
                <a:solidFill>
                  <a:srgbClr val="000000"/>
                </a:solidFill>
                <a:effectLst/>
                <a:latin typeface="Arial" panose="020B0604020202020204" pitchFamily="34" charset="0"/>
                <a:cs typeface="Arial" panose="020B0604020202020204" pitchFamily="34" charset="0"/>
              </a:rPr>
              <a:t>inside limits = 525</a:t>
            </a:r>
          </a:p>
        </p:txBody>
      </p:sp>
      <p:sp>
        <p:nvSpPr>
          <p:cNvPr id="35" name="Text Box 34">
            <a:extLst>
              <a:ext uri="{FF2B5EF4-FFF2-40B4-BE49-F238E27FC236}">
                <a16:creationId xmlns:a16="http://schemas.microsoft.com/office/drawing/2014/main" id="{5AD9AB86-AE9A-756C-F05F-08678B02C9E8}"/>
              </a:ext>
            </a:extLst>
          </p:cNvPr>
          <p:cNvSpPr txBox="1">
            <a:spLocks noChangeArrowheads="1"/>
          </p:cNvSpPr>
          <p:nvPr/>
        </p:nvSpPr>
        <p:spPr bwMode="auto">
          <a:xfrm>
            <a:off x="6902152" y="5546086"/>
            <a:ext cx="2659702" cy="830997"/>
          </a:xfrm>
          <a:prstGeom prst="rect">
            <a:avLst/>
          </a:prstGeom>
          <a:noFill/>
          <a:ln w="12700">
            <a:noFill/>
            <a:miter lim="800000"/>
            <a:headEnd/>
            <a:tailEnd/>
          </a:ln>
          <a:effectLst/>
        </p:spPr>
        <p:txBody>
          <a:bodyPr wrap="none">
            <a:spAutoFit/>
          </a:bodyPr>
          <a:lstStyle/>
          <a:p>
            <a:r>
              <a:rPr lang="en-US" sz="2400" dirty="0">
                <a:solidFill>
                  <a:srgbClr val="000000"/>
                </a:solidFill>
                <a:effectLst/>
                <a:latin typeface="Arial" panose="020B0604020202020204" pitchFamily="34" charset="0"/>
                <a:cs typeface="Arial" panose="020B0604020202020204" pitchFamily="34" charset="0"/>
              </a:rPr>
              <a:t>Largest value</a:t>
            </a:r>
          </a:p>
          <a:p>
            <a:r>
              <a:rPr lang="en-US" sz="2400" dirty="0">
                <a:solidFill>
                  <a:srgbClr val="000000"/>
                </a:solidFill>
                <a:effectLst/>
                <a:latin typeface="Arial" panose="020B0604020202020204" pitchFamily="34" charset="0"/>
                <a:cs typeface="Arial" panose="020B0604020202020204" pitchFamily="34" charset="0"/>
              </a:rPr>
              <a:t>inside limits = 715</a:t>
            </a:r>
          </a:p>
        </p:txBody>
      </p:sp>
      <p:grpSp>
        <p:nvGrpSpPr>
          <p:cNvPr id="36" name="Group 635">
            <a:extLst>
              <a:ext uri="{FF2B5EF4-FFF2-40B4-BE49-F238E27FC236}">
                <a16:creationId xmlns:a16="http://schemas.microsoft.com/office/drawing/2014/main" id="{801DEA06-1501-B354-E97B-4D8DA7B616EB}"/>
              </a:ext>
            </a:extLst>
          </p:cNvPr>
          <p:cNvGrpSpPr>
            <a:grpSpLocks/>
          </p:cNvGrpSpPr>
          <p:nvPr/>
        </p:nvGrpSpPr>
        <p:grpSpPr bwMode="auto">
          <a:xfrm>
            <a:off x="3582215" y="3912549"/>
            <a:ext cx="0" cy="1730375"/>
            <a:chOff x="2752725" y="3592513"/>
            <a:chExt cx="0" cy="1730375"/>
          </a:xfrm>
        </p:grpSpPr>
        <p:sp>
          <p:nvSpPr>
            <p:cNvPr id="37" name="Line 37">
              <a:extLst>
                <a:ext uri="{FF2B5EF4-FFF2-40B4-BE49-F238E27FC236}">
                  <a16:creationId xmlns:a16="http://schemas.microsoft.com/office/drawing/2014/main" id="{879E5C96-9711-49DA-00B3-580FA442076F}"/>
                </a:ext>
              </a:extLst>
            </p:cNvPr>
            <p:cNvSpPr>
              <a:spLocks noChangeShapeType="1"/>
            </p:cNvSpPr>
            <p:nvPr/>
          </p:nvSpPr>
          <p:spPr bwMode="auto">
            <a:xfrm>
              <a:off x="1662" y="3308"/>
              <a:ext cx="0" cy="236"/>
            </a:xfrm>
            <a:prstGeom prst="line">
              <a:avLst/>
            </a:prstGeom>
            <a:noFill/>
            <a:ln w="12700">
              <a:solidFill>
                <a:srgbClr val="66FFFF"/>
              </a:solidFill>
              <a:prstDash val="dash"/>
              <a:round/>
              <a:headEnd/>
              <a:tailEnd/>
            </a:ln>
            <a:effectLst>
              <a:outerShdw dist="17961" dir="2700000" algn="ctr" rotWithShape="0">
                <a:srgbClr val="000000"/>
              </a:outerShdw>
            </a:effectLst>
          </p:spPr>
          <p:txBody>
            <a:bodyPr/>
            <a:lstStyle/>
            <a:p>
              <a:endParaRPr lang="en-US"/>
            </a:p>
          </p:txBody>
        </p:sp>
        <p:sp>
          <p:nvSpPr>
            <p:cNvPr id="38" name="Line 38">
              <a:extLst>
                <a:ext uri="{FF2B5EF4-FFF2-40B4-BE49-F238E27FC236}">
                  <a16:creationId xmlns:a16="http://schemas.microsoft.com/office/drawing/2014/main" id="{52D9B9BA-DF60-8446-3413-6C6F57C488CA}"/>
                </a:ext>
              </a:extLst>
            </p:cNvPr>
            <p:cNvSpPr>
              <a:spLocks noChangeShapeType="1"/>
            </p:cNvSpPr>
            <p:nvPr/>
          </p:nvSpPr>
          <p:spPr bwMode="auto">
            <a:xfrm>
              <a:off x="1662" y="2454"/>
              <a:ext cx="0" cy="458"/>
            </a:xfrm>
            <a:prstGeom prst="line">
              <a:avLst/>
            </a:prstGeom>
            <a:noFill/>
            <a:ln w="12700">
              <a:solidFill>
                <a:srgbClr val="66FFFF"/>
              </a:solidFill>
              <a:prstDash val="dash"/>
              <a:round/>
              <a:headEnd/>
              <a:tailEnd/>
            </a:ln>
            <a:effectLst>
              <a:outerShdw dist="17961" dir="2700000" algn="ctr" rotWithShape="0">
                <a:srgbClr val="000000"/>
              </a:outerShdw>
            </a:effectLst>
          </p:spPr>
          <p:txBody>
            <a:bodyPr/>
            <a:lstStyle/>
            <a:p>
              <a:endParaRPr lang="en-US"/>
            </a:p>
          </p:txBody>
        </p:sp>
      </p:grpSp>
      <p:sp>
        <p:nvSpPr>
          <p:cNvPr id="39" name="Line 44">
            <a:extLst>
              <a:ext uri="{FF2B5EF4-FFF2-40B4-BE49-F238E27FC236}">
                <a16:creationId xmlns:a16="http://schemas.microsoft.com/office/drawing/2014/main" id="{ACD96DD3-90C9-00C8-5A92-170F16F81C54}"/>
              </a:ext>
            </a:extLst>
          </p:cNvPr>
          <p:cNvSpPr>
            <a:spLocks noChangeShapeType="1"/>
          </p:cNvSpPr>
          <p:nvPr/>
        </p:nvSpPr>
        <p:spPr bwMode="auto">
          <a:xfrm>
            <a:off x="8619815" y="3839519"/>
            <a:ext cx="0" cy="1755775"/>
          </a:xfrm>
          <a:prstGeom prst="line">
            <a:avLst/>
          </a:prstGeom>
          <a:noFill/>
          <a:ln w="19050">
            <a:solidFill>
              <a:srgbClr val="000000"/>
            </a:solidFill>
            <a:prstDash val="dash"/>
            <a:round/>
            <a:headEnd/>
            <a:tailEnd/>
          </a:ln>
          <a:effectLst/>
        </p:spPr>
        <p:txBody>
          <a:bodyPr/>
          <a:lstStyle/>
          <a:p>
            <a:endParaRPr lang="en-US"/>
          </a:p>
        </p:txBody>
      </p:sp>
      <p:sp>
        <p:nvSpPr>
          <p:cNvPr id="40" name="Line 45">
            <a:extLst>
              <a:ext uri="{FF2B5EF4-FFF2-40B4-BE49-F238E27FC236}">
                <a16:creationId xmlns:a16="http://schemas.microsoft.com/office/drawing/2014/main" id="{ABFB8098-9AC2-A9EA-CC75-6D81C0F52B83}"/>
              </a:ext>
            </a:extLst>
          </p:cNvPr>
          <p:cNvSpPr>
            <a:spLocks noChangeShapeType="1"/>
          </p:cNvSpPr>
          <p:nvPr/>
        </p:nvSpPr>
        <p:spPr bwMode="auto">
          <a:xfrm flipH="1">
            <a:off x="3557278" y="3836349"/>
            <a:ext cx="546100" cy="0"/>
          </a:xfrm>
          <a:prstGeom prst="line">
            <a:avLst/>
          </a:prstGeom>
          <a:noFill/>
          <a:ln w="28575">
            <a:solidFill>
              <a:srgbClr val="000000"/>
            </a:solidFill>
            <a:prstDash val="dash"/>
            <a:round/>
            <a:headEnd/>
            <a:tailEnd/>
          </a:ln>
          <a:effectLst/>
        </p:spPr>
        <p:txBody>
          <a:bodyPr wrap="none" anchor="ctr"/>
          <a:lstStyle/>
          <a:p>
            <a:endParaRPr lang="en-US"/>
          </a:p>
        </p:txBody>
      </p:sp>
      <p:sp>
        <p:nvSpPr>
          <p:cNvPr id="41" name="Line 46">
            <a:extLst>
              <a:ext uri="{FF2B5EF4-FFF2-40B4-BE49-F238E27FC236}">
                <a16:creationId xmlns:a16="http://schemas.microsoft.com/office/drawing/2014/main" id="{93F917E1-F8E1-7879-F421-04F55CD2C479}"/>
              </a:ext>
            </a:extLst>
          </p:cNvPr>
          <p:cNvSpPr>
            <a:spLocks noChangeShapeType="1"/>
          </p:cNvSpPr>
          <p:nvPr/>
        </p:nvSpPr>
        <p:spPr bwMode="auto">
          <a:xfrm flipV="1">
            <a:off x="6279378" y="3841111"/>
            <a:ext cx="2346325" cy="0"/>
          </a:xfrm>
          <a:prstGeom prst="line">
            <a:avLst/>
          </a:prstGeom>
          <a:noFill/>
          <a:ln w="28575">
            <a:solidFill>
              <a:srgbClr val="000000"/>
            </a:solidFill>
            <a:prstDash val="dash"/>
            <a:round/>
            <a:headEnd/>
            <a:tailEnd/>
          </a:ln>
          <a:effectLst/>
        </p:spPr>
        <p:txBody>
          <a:bodyPr wrap="none" anchor="ctr"/>
          <a:lstStyle/>
          <a:p>
            <a:endParaRPr lang="en-US"/>
          </a:p>
        </p:txBody>
      </p:sp>
      <p:sp>
        <p:nvSpPr>
          <p:cNvPr id="42" name="Rectangle 639">
            <a:extLst>
              <a:ext uri="{FF2B5EF4-FFF2-40B4-BE49-F238E27FC236}">
                <a16:creationId xmlns:a16="http://schemas.microsoft.com/office/drawing/2014/main" id="{DF72B458-F99E-9221-FDF0-B749F74D35A8}"/>
              </a:ext>
            </a:extLst>
          </p:cNvPr>
          <p:cNvSpPr>
            <a:spLocks noChangeArrowheads="1"/>
          </p:cNvSpPr>
          <p:nvPr/>
        </p:nvSpPr>
        <p:spPr bwMode="auto">
          <a:xfrm>
            <a:off x="765990" y="1321844"/>
            <a:ext cx="6305550" cy="49530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Example:  Apartment Rents</a:t>
            </a:r>
          </a:p>
        </p:txBody>
      </p:sp>
      <p:sp>
        <p:nvSpPr>
          <p:cNvPr id="43" name="Line 44">
            <a:extLst>
              <a:ext uri="{FF2B5EF4-FFF2-40B4-BE49-F238E27FC236}">
                <a16:creationId xmlns:a16="http://schemas.microsoft.com/office/drawing/2014/main" id="{6C7D6F4C-EEFB-FDC6-A84E-D3F50AA6F8DC}"/>
              </a:ext>
            </a:extLst>
          </p:cNvPr>
          <p:cNvSpPr>
            <a:spLocks noChangeShapeType="1"/>
          </p:cNvSpPr>
          <p:nvPr/>
        </p:nvSpPr>
        <p:spPr bwMode="auto">
          <a:xfrm>
            <a:off x="3598092" y="3877624"/>
            <a:ext cx="0" cy="1755775"/>
          </a:xfrm>
          <a:prstGeom prst="line">
            <a:avLst/>
          </a:prstGeom>
          <a:noFill/>
          <a:ln w="19050">
            <a:solidFill>
              <a:srgbClr val="000000"/>
            </a:solidFill>
            <a:prstDash val="dash"/>
            <a:round/>
            <a:headEnd/>
            <a:tailEnd/>
          </a:ln>
          <a:effectLst/>
        </p:spPr>
        <p:txBody>
          <a:bodyPr/>
          <a:lstStyle/>
          <a:p>
            <a:endParaRPr lang="en-US"/>
          </a:p>
        </p:txBody>
      </p:sp>
      <p:sp>
        <p:nvSpPr>
          <p:cNvPr id="44" name="Rectangle 2">
            <a:extLst>
              <a:ext uri="{FF2B5EF4-FFF2-40B4-BE49-F238E27FC236}">
                <a16:creationId xmlns:a16="http://schemas.microsoft.com/office/drawing/2014/main" id="{EA3AE4F4-7375-2D2A-FD78-21C9263CD999}"/>
              </a:ext>
            </a:extLst>
          </p:cNvPr>
          <p:cNvSpPr>
            <a:spLocks noChangeArrowheads="1"/>
          </p:cNvSpPr>
          <p:nvPr/>
        </p:nvSpPr>
        <p:spPr bwMode="auto">
          <a:xfrm>
            <a:off x="1144451" y="702173"/>
            <a:ext cx="3433762" cy="757238"/>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Box Plot</a:t>
            </a:r>
          </a:p>
        </p:txBody>
      </p:sp>
    </p:spTree>
    <p:extLst>
      <p:ext uri="{BB962C8B-B14F-4D97-AF65-F5344CB8AC3E}">
        <p14:creationId xmlns:p14="http://schemas.microsoft.com/office/powerpoint/2010/main" val="1096552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7"/>
            <a:ext cx="12202262" cy="2515062"/>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ED11C4C8-883F-8D29-4C3A-26216F4D27B7}"/>
              </a:ext>
            </a:extLst>
          </p:cNvPr>
          <p:cNvSpPr txBox="1">
            <a:spLocks/>
          </p:cNvSpPr>
          <p:nvPr/>
        </p:nvSpPr>
        <p:spPr>
          <a:xfrm>
            <a:off x="797442" y="2712806"/>
            <a:ext cx="10191307" cy="673664"/>
          </a:xfrm>
          <a:prstGeom prst="rect">
            <a:avLst/>
          </a:prstGeom>
          <a:solidFill>
            <a:srgbClr val="006096"/>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Z-score and Empirical Rule</a:t>
            </a:r>
          </a:p>
        </p:txBody>
      </p:sp>
    </p:spTree>
    <p:extLst>
      <p:ext uri="{BB962C8B-B14F-4D97-AF65-F5344CB8AC3E}">
        <p14:creationId xmlns:p14="http://schemas.microsoft.com/office/powerpoint/2010/main" val="757223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4" name="Content Placeholder 2">
            <a:extLst>
              <a:ext uri="{FF2B5EF4-FFF2-40B4-BE49-F238E27FC236}">
                <a16:creationId xmlns:a16="http://schemas.microsoft.com/office/drawing/2014/main" id="{3F3875B7-2ED8-9EE1-F105-3B8F354C64D4}"/>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Rectangle 3">
            <a:extLst>
              <a:ext uri="{FF2B5EF4-FFF2-40B4-BE49-F238E27FC236}">
                <a16:creationId xmlns:a16="http://schemas.microsoft.com/office/drawing/2014/main" id="{B18344E5-D2AC-E700-8DCA-EF3DAE6E0F5E}"/>
              </a:ext>
            </a:extLst>
          </p:cNvPr>
          <p:cNvSpPr txBox="1">
            <a:spLocks noChangeArrowheads="1"/>
          </p:cNvSpPr>
          <p:nvPr/>
        </p:nvSpPr>
        <p:spPr>
          <a:xfrm>
            <a:off x="2118080" y="962616"/>
            <a:ext cx="7267575" cy="5094625"/>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Arial" panose="020B0604020202020204" pitchFamily="34" charset="0"/>
                <a:cs typeface="Arial" panose="020B0604020202020204" pitchFamily="34" charset="0"/>
              </a:rPr>
              <a:t>Distribution Shape</a:t>
            </a:r>
          </a:p>
          <a:p>
            <a:pPr marL="0" indent="0">
              <a:lnSpc>
                <a:spcPct val="150000"/>
              </a:lnSpc>
              <a:buNone/>
            </a:pPr>
            <a:r>
              <a:rPr lang="en-US" dirty="0">
                <a:latin typeface="Arial" panose="020B0604020202020204" pitchFamily="34" charset="0"/>
                <a:cs typeface="Arial" panose="020B0604020202020204" pitchFamily="34" charset="0"/>
              </a:rPr>
              <a:t>https://www.youtube.com/watch?v=U0NZu6f5TMI</a:t>
            </a:r>
          </a:p>
          <a:p>
            <a:pPr>
              <a:lnSpc>
                <a:spcPct val="150000"/>
              </a:lnSpc>
            </a:pPr>
            <a:r>
              <a:rPr lang="en-US" sz="2800" dirty="0">
                <a:solidFill>
                  <a:srgbClr val="000000"/>
                </a:solidFill>
                <a:effectLst/>
                <a:latin typeface="Arial" panose="020B0604020202020204" pitchFamily="34" charset="0"/>
                <a:cs typeface="Arial" panose="020B0604020202020204" pitchFamily="34" charset="0"/>
              </a:rPr>
              <a:t>z-Scores</a:t>
            </a:r>
          </a:p>
          <a:p>
            <a:pPr>
              <a:lnSpc>
                <a:spcPct val="150000"/>
              </a:lnSpc>
            </a:pPr>
            <a:r>
              <a:rPr lang="en-US" sz="2800" dirty="0">
                <a:solidFill>
                  <a:srgbClr val="000000"/>
                </a:solidFill>
                <a:effectLst/>
                <a:latin typeface="Arial" panose="020B0604020202020204" pitchFamily="34" charset="0"/>
                <a:cs typeface="Arial" panose="020B0604020202020204" pitchFamily="34" charset="0"/>
              </a:rPr>
              <a:t>Chebyshev’s Theorem</a:t>
            </a:r>
          </a:p>
          <a:p>
            <a:pPr>
              <a:lnSpc>
                <a:spcPct val="150000"/>
              </a:lnSpc>
            </a:pPr>
            <a:r>
              <a:rPr lang="en-US" sz="2800" dirty="0">
                <a:solidFill>
                  <a:srgbClr val="000000"/>
                </a:solidFill>
                <a:effectLst/>
                <a:latin typeface="Arial" panose="020B0604020202020204" pitchFamily="34" charset="0"/>
                <a:cs typeface="Arial" panose="020B0604020202020204" pitchFamily="34" charset="0"/>
              </a:rPr>
              <a:t>Empirical Rule</a:t>
            </a:r>
          </a:p>
          <a:p>
            <a:pPr>
              <a:lnSpc>
                <a:spcPct val="150000"/>
              </a:lnSpc>
            </a:pPr>
            <a:r>
              <a:rPr lang="en-US" sz="2800" dirty="0">
                <a:solidFill>
                  <a:srgbClr val="000000"/>
                </a:solidFill>
                <a:effectLst/>
                <a:latin typeface="Arial" panose="020B0604020202020204" pitchFamily="34" charset="0"/>
                <a:cs typeface="Arial" panose="020B0604020202020204" pitchFamily="34" charset="0"/>
              </a:rPr>
              <a:t>Detecting Outliers</a:t>
            </a:r>
          </a:p>
          <a:p>
            <a:pPr marL="0" indent="0">
              <a:lnSpc>
                <a:spcPct val="150000"/>
              </a:lnSpc>
              <a:buNone/>
            </a:pPr>
            <a:endParaRPr lang="en-US" sz="2800" dirty="0">
              <a:solidFill>
                <a:srgbClr val="000000"/>
              </a:solidFill>
              <a:effectLst/>
              <a:latin typeface="Arial" panose="020B0604020202020204" pitchFamily="34" charset="0"/>
              <a:cs typeface="Arial" panose="020B0604020202020204" pitchFamily="34" charset="0"/>
            </a:endParaRPr>
          </a:p>
          <a:p>
            <a:pPr marL="0" indent="0">
              <a:lnSpc>
                <a:spcPct val="150000"/>
              </a:lnSpc>
              <a:buNone/>
            </a:pPr>
            <a:endParaRPr lang="en-US" sz="2800" dirty="0">
              <a:solidFill>
                <a:srgbClr val="000000"/>
              </a:solidFill>
              <a:effectLst/>
              <a:latin typeface="Arial" panose="020B0604020202020204" pitchFamily="34" charset="0"/>
              <a:cs typeface="Arial" panose="020B0604020202020204" pitchFamily="34" charset="0"/>
            </a:endParaRPr>
          </a:p>
          <a:p>
            <a:pPr>
              <a:lnSpc>
                <a:spcPct val="150000"/>
              </a:lnSpc>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3929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77497409-7F11-45F8-F899-3A32527BB2CF}"/>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7" name="Rectangle 2">
            <a:extLst>
              <a:ext uri="{FF2B5EF4-FFF2-40B4-BE49-F238E27FC236}">
                <a16:creationId xmlns:a16="http://schemas.microsoft.com/office/drawing/2014/main" id="{B136FF63-1AB5-F7E4-7DE4-D80B8BBAA8E6}"/>
              </a:ext>
            </a:extLst>
          </p:cNvPr>
          <p:cNvSpPr txBox="1">
            <a:spLocks noChangeArrowheads="1"/>
          </p:cNvSpPr>
          <p:nvPr/>
        </p:nvSpPr>
        <p:spPr>
          <a:xfrm>
            <a:off x="933992" y="1114734"/>
            <a:ext cx="5721534" cy="5293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Distribution Shape:  Skewness</a:t>
            </a:r>
          </a:p>
        </p:txBody>
      </p:sp>
      <p:sp>
        <p:nvSpPr>
          <p:cNvPr id="8" name="Rectangle 4">
            <a:extLst>
              <a:ext uri="{FF2B5EF4-FFF2-40B4-BE49-F238E27FC236}">
                <a16:creationId xmlns:a16="http://schemas.microsoft.com/office/drawing/2014/main" id="{F8C02DAF-FA63-F30E-9952-411253B49111}"/>
              </a:ext>
            </a:extLst>
          </p:cNvPr>
          <p:cNvSpPr>
            <a:spLocks noChangeArrowheads="1"/>
          </p:cNvSpPr>
          <p:nvPr/>
        </p:nvSpPr>
        <p:spPr bwMode="auto">
          <a:xfrm>
            <a:off x="779370" y="2094112"/>
            <a:ext cx="10193430" cy="567998"/>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Char char="n"/>
            </a:pPr>
            <a:r>
              <a:rPr lang="en-US" sz="2400" dirty="0">
                <a:solidFill>
                  <a:srgbClr val="000000"/>
                </a:solidFill>
                <a:effectLst/>
                <a:latin typeface="Arial" panose="020B0604020202020204" pitchFamily="34" charset="0"/>
                <a:cs typeface="Arial" panose="020B0604020202020204" pitchFamily="34" charset="0"/>
              </a:rPr>
              <a:t>An important measure of the shape of a distribution is called </a:t>
            </a:r>
            <a:r>
              <a:rPr lang="en-US" sz="2400" u="sng" dirty="0" err="1">
                <a:solidFill>
                  <a:srgbClr val="000000"/>
                </a:solidFill>
                <a:effectLst/>
                <a:latin typeface="Arial" panose="020B0604020202020204" pitchFamily="34" charset="0"/>
                <a:cs typeface="Arial" panose="020B0604020202020204" pitchFamily="34" charset="0"/>
              </a:rPr>
              <a:t>skewness</a:t>
            </a:r>
            <a:r>
              <a:rPr lang="en-US" sz="2400" dirty="0">
                <a:solidFill>
                  <a:srgbClr val="000000"/>
                </a:solidFill>
                <a:effectLst/>
                <a:latin typeface="Arial" panose="020B0604020202020204" pitchFamily="34" charset="0"/>
                <a:cs typeface="Arial" panose="020B0604020202020204" pitchFamily="34" charset="0"/>
              </a:rPr>
              <a:t>.</a:t>
            </a:r>
          </a:p>
        </p:txBody>
      </p:sp>
      <p:sp>
        <p:nvSpPr>
          <p:cNvPr id="9" name="Rectangle 5">
            <a:extLst>
              <a:ext uri="{FF2B5EF4-FFF2-40B4-BE49-F238E27FC236}">
                <a16:creationId xmlns:a16="http://schemas.microsoft.com/office/drawing/2014/main" id="{2C7F0AB0-2DB2-1A76-8BE2-CAF2450C97D3}"/>
              </a:ext>
            </a:extLst>
          </p:cNvPr>
          <p:cNvSpPr>
            <a:spLocks noChangeArrowheads="1"/>
          </p:cNvSpPr>
          <p:nvPr/>
        </p:nvSpPr>
        <p:spPr bwMode="auto">
          <a:xfrm>
            <a:off x="779370" y="2829704"/>
            <a:ext cx="7772400" cy="567998"/>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Char char="n"/>
            </a:pPr>
            <a:r>
              <a:rPr lang="en-US" sz="2400" dirty="0">
                <a:solidFill>
                  <a:srgbClr val="000000"/>
                </a:solidFill>
                <a:effectLst/>
                <a:latin typeface="Arial" panose="020B0604020202020204" pitchFamily="34" charset="0"/>
                <a:cs typeface="Arial" panose="020B0604020202020204" pitchFamily="34" charset="0"/>
              </a:rPr>
              <a:t>The formula for the </a:t>
            </a:r>
            <a:r>
              <a:rPr lang="en-US" sz="2400" dirty="0" err="1">
                <a:solidFill>
                  <a:srgbClr val="000000"/>
                </a:solidFill>
                <a:effectLst/>
                <a:latin typeface="Arial" panose="020B0604020202020204" pitchFamily="34" charset="0"/>
                <a:cs typeface="Arial" panose="020B0604020202020204" pitchFamily="34" charset="0"/>
              </a:rPr>
              <a:t>skewness</a:t>
            </a:r>
            <a:r>
              <a:rPr lang="en-US" sz="2400" dirty="0">
                <a:solidFill>
                  <a:srgbClr val="000000"/>
                </a:solidFill>
                <a:effectLst/>
                <a:latin typeface="Arial" panose="020B0604020202020204" pitchFamily="34" charset="0"/>
                <a:cs typeface="Arial" panose="020B0604020202020204" pitchFamily="34" charset="0"/>
              </a:rPr>
              <a:t> of sample data is</a:t>
            </a:r>
          </a:p>
        </p:txBody>
      </p:sp>
      <p:sp>
        <p:nvSpPr>
          <p:cNvPr id="10" name="Rectangle 6">
            <a:extLst>
              <a:ext uri="{FF2B5EF4-FFF2-40B4-BE49-F238E27FC236}">
                <a16:creationId xmlns:a16="http://schemas.microsoft.com/office/drawing/2014/main" id="{0ADEFC1E-9353-C645-CF5F-C9F23AAAA860}"/>
              </a:ext>
            </a:extLst>
          </p:cNvPr>
          <p:cNvSpPr>
            <a:spLocks noChangeArrowheads="1"/>
          </p:cNvSpPr>
          <p:nvPr/>
        </p:nvSpPr>
        <p:spPr bwMode="auto">
          <a:xfrm>
            <a:off x="779370" y="5004455"/>
            <a:ext cx="9122276" cy="865622"/>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Char char="n"/>
            </a:pPr>
            <a:r>
              <a:rPr lang="en-US" sz="2400" dirty="0">
                <a:solidFill>
                  <a:srgbClr val="000000"/>
                </a:solidFill>
                <a:effectLst/>
                <a:latin typeface="Arial" panose="020B0604020202020204" pitchFamily="34" charset="0"/>
                <a:cs typeface="Arial" panose="020B0604020202020204" pitchFamily="34" charset="0"/>
              </a:rPr>
              <a:t>Skewness can be easily computed using statistical software.</a:t>
            </a:r>
          </a:p>
          <a:p>
            <a:pPr marL="342900" indent="-342900" algn="l">
              <a:spcBef>
                <a:spcPct val="20000"/>
              </a:spcBef>
              <a:buSzPct val="75000"/>
              <a:buFont typeface="Monotype Sorts" pitchFamily="2" charset="2"/>
              <a:buChar char="n"/>
            </a:pPr>
            <a:r>
              <a:rPr lang="en-US" sz="2400" dirty="0">
                <a:solidFill>
                  <a:srgbClr val="000000"/>
                </a:solidFill>
                <a:effectLst/>
                <a:latin typeface="Arial" panose="020B0604020202020204" pitchFamily="34" charset="0"/>
                <a:cs typeface="Arial" panose="020B0604020202020204" pitchFamily="34" charset="0"/>
              </a:rPr>
              <a:t>https://www.youtube.com/watch?v=eHVnWIIsV3Q</a:t>
            </a:r>
          </a:p>
        </p:txBody>
      </p:sp>
      <p:sp>
        <p:nvSpPr>
          <p:cNvPr id="11" name="Rectangle 14">
            <a:extLst>
              <a:ext uri="{FF2B5EF4-FFF2-40B4-BE49-F238E27FC236}">
                <a16:creationId xmlns:a16="http://schemas.microsoft.com/office/drawing/2014/main" id="{0838BE6A-47A6-27A2-32F8-7CE3726AFF45}"/>
              </a:ext>
            </a:extLst>
          </p:cNvPr>
          <p:cNvSpPr>
            <a:spLocks noChangeArrowheads="1"/>
          </p:cNvSpPr>
          <p:nvPr/>
        </p:nvSpPr>
        <p:spPr bwMode="auto">
          <a:xfrm>
            <a:off x="3202045" y="3311017"/>
            <a:ext cx="5208825" cy="1244600"/>
          </a:xfrm>
          <a:prstGeom prst="rect">
            <a:avLst/>
          </a:prstGeom>
          <a:solidFill>
            <a:srgbClr val="ECF7FF"/>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A7E9633-EA71-C544-B607-A5060D396ECE}"/>
                  </a:ext>
                </a:extLst>
              </p:cNvPr>
              <p:cNvSpPr txBox="1"/>
              <p:nvPr/>
            </p:nvSpPr>
            <p:spPr>
              <a:xfrm>
                <a:off x="3329586" y="3530542"/>
                <a:ext cx="4823814" cy="865622"/>
              </a:xfrm>
              <a:prstGeom prst="rect">
                <a:avLst/>
              </a:prstGeom>
              <a:noFill/>
              <a:effectLst/>
            </p:spPr>
            <p:txBody>
              <a:bodyPr wrap="square" rtlCol="0">
                <a:spAutoFit/>
              </a:bodyPr>
              <a:lstStyle/>
              <a:p>
                <a:r>
                  <a:rPr lang="en-US" sz="2800" dirty="0">
                    <a:solidFill>
                      <a:srgbClr val="000000"/>
                    </a:solidFill>
                    <a:effectLst/>
                  </a:rPr>
                  <a:t>Skewness = </a:t>
                </a:r>
                <a14:m>
                  <m:oMath xmlns:m="http://schemas.openxmlformats.org/officeDocument/2006/math">
                    <m:f>
                      <m:fPr>
                        <m:ctrlPr>
                          <a:rPr lang="en-US" sz="2800" i="1" smtClean="0">
                            <a:solidFill>
                              <a:srgbClr val="000000"/>
                            </a:solidFill>
                            <a:effectLst/>
                            <a:latin typeface="Cambria Math" panose="02040503050406030204" pitchFamily="18" charset="0"/>
                          </a:rPr>
                        </m:ctrlPr>
                      </m:fPr>
                      <m:num>
                        <m:r>
                          <a:rPr lang="en-US" sz="2800" b="0" i="1" smtClean="0">
                            <a:solidFill>
                              <a:srgbClr val="000000"/>
                            </a:solidFill>
                            <a:effectLst/>
                            <a:latin typeface="Cambria Math"/>
                          </a:rPr>
                          <m:t>𝑛</m:t>
                        </m:r>
                      </m:num>
                      <m:den>
                        <m:r>
                          <a:rPr lang="en-US" sz="2800" b="0" i="1" smtClean="0">
                            <a:solidFill>
                              <a:srgbClr val="000000"/>
                            </a:solidFill>
                            <a:effectLst/>
                            <a:latin typeface="Cambria Math"/>
                          </a:rPr>
                          <m:t>(</m:t>
                        </m:r>
                        <m:r>
                          <a:rPr lang="en-US" sz="2800" b="0" i="1" smtClean="0">
                            <a:solidFill>
                              <a:srgbClr val="000000"/>
                            </a:solidFill>
                            <a:effectLst/>
                            <a:latin typeface="Cambria Math"/>
                          </a:rPr>
                          <m:t>𝑛</m:t>
                        </m:r>
                        <m:r>
                          <a:rPr lang="en-US" sz="2800" b="0" i="1" smtClean="0">
                            <a:solidFill>
                              <a:srgbClr val="000000"/>
                            </a:solidFill>
                            <a:effectLst/>
                            <a:latin typeface="Cambria Math"/>
                          </a:rPr>
                          <m:t>−1)(</m:t>
                        </m:r>
                        <m:r>
                          <a:rPr lang="en-US" sz="2800" b="0" i="1" smtClean="0">
                            <a:solidFill>
                              <a:srgbClr val="000000"/>
                            </a:solidFill>
                            <a:effectLst/>
                            <a:latin typeface="Cambria Math"/>
                          </a:rPr>
                          <m:t>𝑛</m:t>
                        </m:r>
                        <m:r>
                          <a:rPr lang="en-US" sz="2800" b="0" i="1" smtClean="0">
                            <a:solidFill>
                              <a:srgbClr val="000000"/>
                            </a:solidFill>
                            <a:effectLst/>
                            <a:latin typeface="Cambria Math"/>
                          </a:rPr>
                          <m:t>−2)</m:t>
                        </m:r>
                      </m:den>
                    </m:f>
                    <m:nary>
                      <m:naryPr>
                        <m:chr m:val="∑"/>
                        <m:subHide m:val="on"/>
                        <m:supHide m:val="on"/>
                        <m:ctrlPr>
                          <a:rPr lang="en-US" sz="2800" i="1" smtClean="0">
                            <a:solidFill>
                              <a:srgbClr val="000000"/>
                            </a:solidFill>
                            <a:effectLst/>
                            <a:latin typeface="Cambria Math" panose="02040503050406030204" pitchFamily="18" charset="0"/>
                          </a:rPr>
                        </m:ctrlPr>
                      </m:naryPr>
                      <m:sub/>
                      <m:sup/>
                      <m:e>
                        <m:sSup>
                          <m:sSupPr>
                            <m:ctrlPr>
                              <a:rPr lang="en-US" sz="2800" i="1" smtClean="0">
                                <a:solidFill>
                                  <a:srgbClr val="000000"/>
                                </a:solidFill>
                                <a:effectLst/>
                                <a:latin typeface="Cambria Math" panose="02040503050406030204" pitchFamily="18" charset="0"/>
                              </a:rPr>
                            </m:ctrlPr>
                          </m:sSupPr>
                          <m:e>
                            <m:d>
                              <m:dPr>
                                <m:begChr m:val="["/>
                                <m:endChr m:val="]"/>
                                <m:ctrlPr>
                                  <a:rPr lang="en-US" sz="2800" i="1" smtClean="0">
                                    <a:solidFill>
                                      <a:srgbClr val="000000"/>
                                    </a:solidFill>
                                    <a:effectLst/>
                                    <a:latin typeface="Cambria Math" panose="02040503050406030204" pitchFamily="18" charset="0"/>
                                  </a:rPr>
                                </m:ctrlPr>
                              </m:dPr>
                              <m:e>
                                <m:f>
                                  <m:fPr>
                                    <m:ctrlPr>
                                      <a:rPr lang="en-US" sz="2800" i="1" smtClean="0">
                                        <a:solidFill>
                                          <a:srgbClr val="000000"/>
                                        </a:solidFill>
                                        <a:effectLst/>
                                        <a:latin typeface="Cambria Math" panose="02040503050406030204" pitchFamily="18" charset="0"/>
                                      </a:rPr>
                                    </m:ctrlPr>
                                  </m:fPr>
                                  <m:num>
                                    <m:sSub>
                                      <m:sSubPr>
                                        <m:ctrlPr>
                                          <a:rPr lang="en-US" sz="2800" i="1" smtClean="0">
                                            <a:solidFill>
                                              <a:srgbClr val="000000"/>
                                            </a:solidFill>
                                            <a:effectLst/>
                                            <a:latin typeface="Cambria Math" panose="02040503050406030204" pitchFamily="18" charset="0"/>
                                          </a:rPr>
                                        </m:ctrlPr>
                                      </m:sSubPr>
                                      <m:e>
                                        <m:r>
                                          <a:rPr lang="en-US" sz="2800" b="0" i="1" smtClean="0">
                                            <a:solidFill>
                                              <a:srgbClr val="000000"/>
                                            </a:solidFill>
                                            <a:effectLst/>
                                            <a:latin typeface="Cambria Math"/>
                                          </a:rPr>
                                          <m:t>𝑥</m:t>
                                        </m:r>
                                      </m:e>
                                      <m:sub>
                                        <m:r>
                                          <a:rPr lang="en-US" sz="2800" b="0" i="1" smtClean="0">
                                            <a:solidFill>
                                              <a:srgbClr val="000000"/>
                                            </a:solidFill>
                                            <a:effectLst/>
                                            <a:latin typeface="Cambria Math"/>
                                          </a:rPr>
                                          <m:t>𝑖</m:t>
                                        </m:r>
                                      </m:sub>
                                    </m:sSub>
                                    <m:r>
                                      <a:rPr lang="en-US" sz="2800" b="0" i="1" smtClean="0">
                                        <a:solidFill>
                                          <a:srgbClr val="000000"/>
                                        </a:solidFill>
                                        <a:effectLst/>
                                        <a:latin typeface="Cambria Math"/>
                                      </a:rPr>
                                      <m:t>−</m:t>
                                    </m:r>
                                    <m:acc>
                                      <m:accPr>
                                        <m:chr m:val="̅"/>
                                        <m:ctrlPr>
                                          <a:rPr lang="en-US" sz="2800" b="0" i="1" smtClean="0">
                                            <a:solidFill>
                                              <a:srgbClr val="000000"/>
                                            </a:solidFill>
                                            <a:effectLst/>
                                            <a:latin typeface="Cambria Math" panose="02040503050406030204" pitchFamily="18" charset="0"/>
                                          </a:rPr>
                                        </m:ctrlPr>
                                      </m:accPr>
                                      <m:e>
                                        <m:r>
                                          <a:rPr lang="en-US" sz="2800" b="0" i="1" smtClean="0">
                                            <a:solidFill>
                                              <a:srgbClr val="000000"/>
                                            </a:solidFill>
                                            <a:effectLst/>
                                            <a:latin typeface="Cambria Math"/>
                                          </a:rPr>
                                          <m:t>𝑥</m:t>
                                        </m:r>
                                      </m:e>
                                    </m:acc>
                                  </m:num>
                                  <m:den>
                                    <m:r>
                                      <a:rPr lang="en-US" sz="2800" b="0" i="1" smtClean="0">
                                        <a:solidFill>
                                          <a:srgbClr val="000000"/>
                                        </a:solidFill>
                                        <a:effectLst/>
                                        <a:latin typeface="Cambria Math"/>
                                      </a:rPr>
                                      <m:t>𝑠</m:t>
                                    </m:r>
                                  </m:den>
                                </m:f>
                              </m:e>
                            </m:d>
                          </m:e>
                          <m:sup>
                            <m:r>
                              <a:rPr lang="en-US" sz="2800" b="0" i="1" smtClean="0">
                                <a:solidFill>
                                  <a:srgbClr val="000000"/>
                                </a:solidFill>
                                <a:effectLst/>
                                <a:latin typeface="Cambria Math"/>
                              </a:rPr>
                              <m:t>3</m:t>
                            </m:r>
                          </m:sup>
                        </m:sSup>
                      </m:e>
                    </m:nary>
                  </m:oMath>
                </a14:m>
                <a:endParaRPr lang="en-US" sz="2800" dirty="0">
                  <a:solidFill>
                    <a:srgbClr val="000000"/>
                  </a:solidFill>
                  <a:effectLst/>
                </a:endParaRPr>
              </a:p>
            </p:txBody>
          </p:sp>
        </mc:Choice>
        <mc:Fallback>
          <p:sp>
            <p:nvSpPr>
              <p:cNvPr id="12" name="TextBox 11">
                <a:extLst>
                  <a:ext uri="{FF2B5EF4-FFF2-40B4-BE49-F238E27FC236}">
                    <a16:creationId xmlns:a16="http://schemas.microsoft.com/office/drawing/2014/main" id="{0A7E9633-EA71-C544-B607-A5060D396ECE}"/>
                  </a:ext>
                </a:extLst>
              </p:cNvPr>
              <p:cNvSpPr txBox="1">
                <a:spLocks noRot="1" noChangeAspect="1" noMove="1" noResize="1" noEditPoints="1" noAdjustHandles="1" noChangeArrowheads="1" noChangeShapeType="1" noTextEdit="1"/>
              </p:cNvSpPr>
              <p:nvPr/>
            </p:nvSpPr>
            <p:spPr>
              <a:xfrm>
                <a:off x="3329586" y="3530542"/>
                <a:ext cx="4823814" cy="865622"/>
              </a:xfrm>
              <a:prstGeom prst="rect">
                <a:avLst/>
              </a:prstGeom>
              <a:blipFill>
                <a:blip r:embed="rId3"/>
                <a:stretch>
                  <a:fillRect l="-2525" b="-2817"/>
                </a:stretch>
              </a:blipFill>
              <a:effectLst/>
            </p:spPr>
            <p:txBody>
              <a:bodyPr/>
              <a:lstStyle/>
              <a:p>
                <a:r>
                  <a:rPr lang="en-CA">
                    <a:noFill/>
                  </a:rPr>
                  <a:t> </a:t>
                </a:r>
              </a:p>
            </p:txBody>
          </p:sp>
        </mc:Fallback>
      </mc:AlternateContent>
    </p:spTree>
    <p:extLst>
      <p:ext uri="{BB962C8B-B14F-4D97-AF65-F5344CB8AC3E}">
        <p14:creationId xmlns:p14="http://schemas.microsoft.com/office/powerpoint/2010/main" val="309835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0551D7DF-60E1-E84E-70B8-BA4241DFD7D0}"/>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7" name="Rectangle 3">
            <a:extLst>
              <a:ext uri="{FF2B5EF4-FFF2-40B4-BE49-F238E27FC236}">
                <a16:creationId xmlns:a16="http://schemas.microsoft.com/office/drawing/2014/main" id="{6277111F-71FD-D883-144D-343181A3E09B}"/>
              </a:ext>
            </a:extLst>
          </p:cNvPr>
          <p:cNvSpPr>
            <a:spLocks noChangeArrowheads="1"/>
          </p:cNvSpPr>
          <p:nvPr/>
        </p:nvSpPr>
        <p:spPr bwMode="auto">
          <a:xfrm>
            <a:off x="766302" y="1604055"/>
            <a:ext cx="4292600" cy="560388"/>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Char char="n"/>
            </a:pPr>
            <a:r>
              <a:rPr lang="en-US" sz="2400" dirty="0">
                <a:solidFill>
                  <a:srgbClr val="000000"/>
                </a:solidFill>
                <a:effectLst/>
                <a:latin typeface="Arial" panose="020B0604020202020204" pitchFamily="34" charset="0"/>
                <a:cs typeface="Arial" panose="020B0604020202020204" pitchFamily="34" charset="0"/>
              </a:rPr>
              <a:t>Symmetric (not skewed)</a:t>
            </a:r>
          </a:p>
        </p:txBody>
      </p:sp>
      <p:sp>
        <p:nvSpPr>
          <p:cNvPr id="8" name="Rectangle 4">
            <a:extLst>
              <a:ext uri="{FF2B5EF4-FFF2-40B4-BE49-F238E27FC236}">
                <a16:creationId xmlns:a16="http://schemas.microsoft.com/office/drawing/2014/main" id="{E598E7CE-36B9-1420-9ACC-48BD97D7C1E8}"/>
              </a:ext>
            </a:extLst>
          </p:cNvPr>
          <p:cNvSpPr>
            <a:spLocks noChangeArrowheads="1"/>
          </p:cNvSpPr>
          <p:nvPr/>
        </p:nvSpPr>
        <p:spPr bwMode="auto">
          <a:xfrm>
            <a:off x="3201209" y="3168833"/>
            <a:ext cx="5759450" cy="3217863"/>
          </a:xfrm>
          <a:prstGeom prst="rect">
            <a:avLst/>
          </a:prstGeom>
          <a:solidFill>
            <a:srgbClr val="ECF7FF"/>
          </a:solid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effectLst>
                <a:outerShdw blurRad="38100" dist="38100" dir="2700000" algn="tl">
                  <a:srgbClr val="000000"/>
                </a:outerShdw>
              </a:effectLst>
              <a:latin typeface="Book Antiqua" pitchFamily="18" charset="0"/>
            </a:endParaRPr>
          </a:p>
        </p:txBody>
      </p:sp>
      <p:sp>
        <p:nvSpPr>
          <p:cNvPr id="18" name="Rectangle 14">
            <a:extLst>
              <a:ext uri="{FF2B5EF4-FFF2-40B4-BE49-F238E27FC236}">
                <a16:creationId xmlns:a16="http://schemas.microsoft.com/office/drawing/2014/main" id="{63CAFC45-D7E3-4980-D0BC-7C4E6F5C1693}"/>
              </a:ext>
            </a:extLst>
          </p:cNvPr>
          <p:cNvSpPr>
            <a:spLocks noChangeArrowheads="1"/>
          </p:cNvSpPr>
          <p:nvPr/>
        </p:nvSpPr>
        <p:spPr bwMode="auto">
          <a:xfrm>
            <a:off x="4220384" y="5772333"/>
            <a:ext cx="641350" cy="39052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19" name="Rectangle 15">
            <a:extLst>
              <a:ext uri="{FF2B5EF4-FFF2-40B4-BE49-F238E27FC236}">
                <a16:creationId xmlns:a16="http://schemas.microsoft.com/office/drawing/2014/main" id="{F3CE4858-E57D-FAE6-C3EB-E6F7CA46C87B}"/>
              </a:ext>
            </a:extLst>
          </p:cNvPr>
          <p:cNvSpPr>
            <a:spLocks noChangeArrowheads="1"/>
          </p:cNvSpPr>
          <p:nvPr/>
        </p:nvSpPr>
        <p:spPr bwMode="auto">
          <a:xfrm>
            <a:off x="5484034" y="4632508"/>
            <a:ext cx="641350" cy="1525588"/>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20" name="Rectangle 16">
            <a:extLst>
              <a:ext uri="{FF2B5EF4-FFF2-40B4-BE49-F238E27FC236}">
                <a16:creationId xmlns:a16="http://schemas.microsoft.com/office/drawing/2014/main" id="{D94A8DFE-B044-CEFD-72B8-69979EB6FBAF}"/>
              </a:ext>
            </a:extLst>
          </p:cNvPr>
          <p:cNvSpPr>
            <a:spLocks noChangeArrowheads="1"/>
          </p:cNvSpPr>
          <p:nvPr/>
        </p:nvSpPr>
        <p:spPr bwMode="auto">
          <a:xfrm>
            <a:off x="6125384" y="3832409"/>
            <a:ext cx="641350" cy="2324099"/>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21" name="Rectangle 17">
            <a:extLst>
              <a:ext uri="{FF2B5EF4-FFF2-40B4-BE49-F238E27FC236}">
                <a16:creationId xmlns:a16="http://schemas.microsoft.com/office/drawing/2014/main" id="{C2626264-C842-2131-0B2B-31193A6A68BD}"/>
              </a:ext>
            </a:extLst>
          </p:cNvPr>
          <p:cNvSpPr>
            <a:spLocks noChangeArrowheads="1"/>
          </p:cNvSpPr>
          <p:nvPr/>
        </p:nvSpPr>
        <p:spPr bwMode="auto">
          <a:xfrm>
            <a:off x="6766734" y="4637271"/>
            <a:ext cx="642938" cy="151765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22" name="Rectangle 18">
            <a:extLst>
              <a:ext uri="{FF2B5EF4-FFF2-40B4-BE49-F238E27FC236}">
                <a16:creationId xmlns:a16="http://schemas.microsoft.com/office/drawing/2014/main" id="{2B628C66-CCD2-95B2-734F-CF4164187D90}"/>
              </a:ext>
            </a:extLst>
          </p:cNvPr>
          <p:cNvSpPr>
            <a:spLocks noChangeArrowheads="1"/>
          </p:cNvSpPr>
          <p:nvPr/>
        </p:nvSpPr>
        <p:spPr bwMode="auto">
          <a:xfrm>
            <a:off x="7408084" y="5340533"/>
            <a:ext cx="642938" cy="81597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24" name="Rectangle 20">
            <a:extLst>
              <a:ext uri="{FF2B5EF4-FFF2-40B4-BE49-F238E27FC236}">
                <a16:creationId xmlns:a16="http://schemas.microsoft.com/office/drawing/2014/main" id="{176C5F07-3EAC-6511-8BB6-1222A0B48BA1}"/>
              </a:ext>
            </a:extLst>
          </p:cNvPr>
          <p:cNvSpPr>
            <a:spLocks noChangeArrowheads="1"/>
          </p:cNvSpPr>
          <p:nvPr/>
        </p:nvSpPr>
        <p:spPr bwMode="auto">
          <a:xfrm>
            <a:off x="4856972" y="5324658"/>
            <a:ext cx="623887" cy="83185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effectLst>
                <a:outerShdw blurRad="38100" dist="38100" dir="2700000" algn="tl">
                  <a:srgbClr val="000000"/>
                </a:outerShdw>
              </a:effectLst>
              <a:latin typeface="Book Antiqua" pitchFamily="18" charset="0"/>
            </a:endParaRPr>
          </a:p>
        </p:txBody>
      </p:sp>
      <p:sp>
        <p:nvSpPr>
          <p:cNvPr id="34" name="Rectangle 32">
            <a:extLst>
              <a:ext uri="{FF2B5EF4-FFF2-40B4-BE49-F238E27FC236}">
                <a16:creationId xmlns:a16="http://schemas.microsoft.com/office/drawing/2014/main" id="{59B30A3F-F73A-11A1-78FF-78BD72AD2870}"/>
              </a:ext>
            </a:extLst>
          </p:cNvPr>
          <p:cNvSpPr>
            <a:spLocks noChangeArrowheads="1"/>
          </p:cNvSpPr>
          <p:nvPr/>
        </p:nvSpPr>
        <p:spPr bwMode="auto">
          <a:xfrm>
            <a:off x="8051022" y="5769158"/>
            <a:ext cx="641350" cy="3937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chemeClr val="tx1"/>
            </a:solidFill>
            <a:miter lim="800000"/>
            <a:headEnd/>
            <a:tailEnd/>
          </a:ln>
          <a:effectLst/>
        </p:spPr>
        <p:txBody>
          <a:bodyPr wrap="none" anchor="ctr"/>
          <a:lstStyle/>
          <a:p>
            <a:endParaRPr lang="en-US"/>
          </a:p>
        </p:txBody>
      </p:sp>
      <p:sp>
        <p:nvSpPr>
          <p:cNvPr id="35" name="Text Box 34">
            <a:extLst>
              <a:ext uri="{FF2B5EF4-FFF2-40B4-BE49-F238E27FC236}">
                <a16:creationId xmlns:a16="http://schemas.microsoft.com/office/drawing/2014/main" id="{6FD36BF3-281E-803A-5B01-81CEF818FB5B}"/>
              </a:ext>
            </a:extLst>
          </p:cNvPr>
          <p:cNvSpPr txBox="1">
            <a:spLocks noChangeArrowheads="1"/>
          </p:cNvSpPr>
          <p:nvPr/>
        </p:nvSpPr>
        <p:spPr bwMode="auto">
          <a:xfrm>
            <a:off x="5110972" y="3027546"/>
            <a:ext cx="2298700" cy="461665"/>
          </a:xfrm>
          <a:prstGeom prst="rect">
            <a:avLst/>
          </a:prstGeom>
          <a:solidFill>
            <a:srgbClr val="ECF7FF"/>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a:solidFill>
                  <a:srgbClr val="000000"/>
                </a:solidFill>
                <a:effectLst/>
                <a:latin typeface="Arial" panose="020B0604020202020204" pitchFamily="34" charset="0"/>
                <a:cs typeface="Arial" panose="020B0604020202020204" pitchFamily="34" charset="0"/>
              </a:rPr>
              <a:t> Skewness = 0 </a:t>
            </a:r>
          </a:p>
        </p:txBody>
      </p:sp>
      <p:sp>
        <p:nvSpPr>
          <p:cNvPr id="36" name="Line 22">
            <a:extLst>
              <a:ext uri="{FF2B5EF4-FFF2-40B4-BE49-F238E27FC236}">
                <a16:creationId xmlns:a16="http://schemas.microsoft.com/office/drawing/2014/main" id="{53297100-EBB5-8E8E-3B83-C1EC086AEAA5}"/>
              </a:ext>
            </a:extLst>
          </p:cNvPr>
          <p:cNvSpPr>
            <a:spLocks noChangeShapeType="1"/>
          </p:cNvSpPr>
          <p:nvPr/>
        </p:nvSpPr>
        <p:spPr bwMode="auto">
          <a:xfrm>
            <a:off x="4123547" y="6159683"/>
            <a:ext cx="4552950"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7" name="Rectangle 36">
            <a:extLst>
              <a:ext uri="{FF2B5EF4-FFF2-40B4-BE49-F238E27FC236}">
                <a16:creationId xmlns:a16="http://schemas.microsoft.com/office/drawing/2014/main" id="{BC7C76EF-C13F-E7F1-4B1B-995CFEEDA98E}"/>
              </a:ext>
            </a:extLst>
          </p:cNvPr>
          <p:cNvSpPr>
            <a:spLocks noChangeArrowheads="1"/>
          </p:cNvSpPr>
          <p:nvPr/>
        </p:nvSpPr>
        <p:spPr bwMode="auto">
          <a:xfrm>
            <a:off x="3174817" y="2002737"/>
            <a:ext cx="5321300" cy="852488"/>
          </a:xfrm>
          <a:prstGeom prst="rect">
            <a:avLst/>
          </a:prstGeom>
          <a:noFill/>
          <a:ln w="12700">
            <a:noFill/>
            <a:miter lim="800000"/>
            <a:headEnd/>
            <a:tailEnd/>
          </a:ln>
          <a:effectLst/>
        </p:spPr>
        <p:txBody>
          <a:bodyPr lIns="90488" tIns="44450" rIns="90488" bIns="44450"/>
          <a:lstStyle/>
          <a:p>
            <a:pPr marL="742950" lvl="1" indent="-285750" algn="l">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Skewness is zero.</a:t>
            </a:r>
          </a:p>
          <a:p>
            <a:pPr marL="742950" lvl="1" indent="-285750" algn="l">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Mean and median are equal.</a:t>
            </a:r>
          </a:p>
        </p:txBody>
      </p:sp>
      <p:sp>
        <p:nvSpPr>
          <p:cNvPr id="39" name="Rectangle 2">
            <a:extLst>
              <a:ext uri="{FF2B5EF4-FFF2-40B4-BE49-F238E27FC236}">
                <a16:creationId xmlns:a16="http://schemas.microsoft.com/office/drawing/2014/main" id="{C5ACAB49-66B2-806B-D66D-FF712BB11465}"/>
              </a:ext>
            </a:extLst>
          </p:cNvPr>
          <p:cNvSpPr txBox="1">
            <a:spLocks noChangeArrowheads="1"/>
          </p:cNvSpPr>
          <p:nvPr/>
        </p:nvSpPr>
        <p:spPr>
          <a:xfrm>
            <a:off x="827799" y="861383"/>
            <a:ext cx="5721534" cy="5293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Distribution Shape:  Skewness</a:t>
            </a:r>
          </a:p>
        </p:txBody>
      </p:sp>
      <p:grpSp>
        <p:nvGrpSpPr>
          <p:cNvPr id="60" name="Group 59">
            <a:extLst>
              <a:ext uri="{FF2B5EF4-FFF2-40B4-BE49-F238E27FC236}">
                <a16:creationId xmlns:a16="http://schemas.microsoft.com/office/drawing/2014/main" id="{5665B758-529E-4B05-F0BE-242FC5AAADE3}"/>
              </a:ext>
            </a:extLst>
          </p:cNvPr>
          <p:cNvGrpSpPr/>
          <p:nvPr/>
        </p:nvGrpSpPr>
        <p:grpSpPr>
          <a:xfrm>
            <a:off x="3305650" y="3272199"/>
            <a:ext cx="994681" cy="3073252"/>
            <a:chOff x="3305650" y="3272199"/>
            <a:chExt cx="994681" cy="3073252"/>
          </a:xfrm>
        </p:grpSpPr>
        <p:sp>
          <p:nvSpPr>
            <p:cNvPr id="23" name="Rectangle 19">
              <a:extLst>
                <a:ext uri="{FF2B5EF4-FFF2-40B4-BE49-F238E27FC236}">
                  <a16:creationId xmlns:a16="http://schemas.microsoft.com/office/drawing/2014/main" id="{0026B8DB-0F13-F427-2B5B-3129E731C960}"/>
                </a:ext>
              </a:extLst>
            </p:cNvPr>
            <p:cNvSpPr>
              <a:spLocks noChangeArrowheads="1"/>
            </p:cNvSpPr>
            <p:nvPr/>
          </p:nvSpPr>
          <p:spPr bwMode="auto">
            <a:xfrm rot="16200000">
              <a:off x="2307780" y="4619474"/>
              <a:ext cx="2393285" cy="397545"/>
            </a:xfrm>
            <a:prstGeom prst="rect">
              <a:avLst/>
            </a:prstGeom>
            <a:noFill/>
            <a:ln w="12700">
              <a:noFill/>
              <a:miter lim="800000"/>
              <a:headEnd/>
              <a:tailEnd/>
            </a:ln>
            <a:effectLst/>
          </p:spPr>
          <p:txBody>
            <a:bodyPr wrap="none" lIns="90488" tIns="44450" rIns="90488" bIns="44450">
              <a:spAutoFit/>
            </a:bodyPr>
            <a:lstStyle/>
            <a:p>
              <a:pPr algn="l"/>
              <a:r>
                <a:rPr lang="en-US" sz="2000" dirty="0">
                  <a:solidFill>
                    <a:srgbClr val="000000"/>
                  </a:solidFill>
                  <a:effectLst/>
                  <a:latin typeface="Arial" panose="020B0604020202020204" pitchFamily="34" charset="0"/>
                  <a:cs typeface="Arial" panose="020B0604020202020204" pitchFamily="34" charset="0"/>
                </a:rPr>
                <a:t>Relative Frequency</a:t>
              </a:r>
            </a:p>
          </p:txBody>
        </p:sp>
        <p:grpSp>
          <p:nvGrpSpPr>
            <p:cNvPr id="25" name="Group 23">
              <a:extLst>
                <a:ext uri="{FF2B5EF4-FFF2-40B4-BE49-F238E27FC236}">
                  <a16:creationId xmlns:a16="http://schemas.microsoft.com/office/drawing/2014/main" id="{94D0A24F-4C33-E223-2363-3EC26C8F0D80}"/>
                </a:ext>
              </a:extLst>
            </p:cNvPr>
            <p:cNvGrpSpPr>
              <a:grpSpLocks/>
            </p:cNvGrpSpPr>
            <p:nvPr/>
          </p:nvGrpSpPr>
          <p:grpSpPr bwMode="auto">
            <a:xfrm>
              <a:off x="3688566" y="3272199"/>
              <a:ext cx="511173" cy="3073252"/>
              <a:chOff x="1435" y="1801"/>
              <a:chExt cx="322" cy="1918"/>
            </a:xfrm>
            <a:effectLst/>
          </p:grpSpPr>
          <p:sp>
            <p:nvSpPr>
              <p:cNvPr id="26" name="Rectangle 24">
                <a:extLst>
                  <a:ext uri="{FF2B5EF4-FFF2-40B4-BE49-F238E27FC236}">
                    <a16:creationId xmlns:a16="http://schemas.microsoft.com/office/drawing/2014/main" id="{018F2B1B-5631-0724-34FF-5DD90DCA6706}"/>
                  </a:ext>
                </a:extLst>
              </p:cNvPr>
              <p:cNvSpPr>
                <a:spLocks noChangeArrowheads="1"/>
              </p:cNvSpPr>
              <p:nvPr/>
            </p:nvSpPr>
            <p:spPr bwMode="auto">
              <a:xfrm>
                <a:off x="1435" y="3259"/>
                <a:ext cx="317" cy="229"/>
              </a:xfrm>
              <a:prstGeom prst="rect">
                <a:avLst/>
              </a:prstGeom>
              <a:noFill/>
              <a:ln w="12700">
                <a:noFill/>
                <a:miter lim="800000"/>
                <a:headEnd/>
                <a:tailEnd/>
              </a:ln>
              <a:effectLst/>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.05</a:t>
                </a:r>
              </a:p>
            </p:txBody>
          </p:sp>
          <p:sp>
            <p:nvSpPr>
              <p:cNvPr id="27" name="Rectangle 25">
                <a:extLst>
                  <a:ext uri="{FF2B5EF4-FFF2-40B4-BE49-F238E27FC236}">
                    <a16:creationId xmlns:a16="http://schemas.microsoft.com/office/drawing/2014/main" id="{01332376-FE02-941B-AA5B-9E7D426D9F64}"/>
                  </a:ext>
                </a:extLst>
              </p:cNvPr>
              <p:cNvSpPr>
                <a:spLocks noChangeArrowheads="1"/>
              </p:cNvSpPr>
              <p:nvPr/>
            </p:nvSpPr>
            <p:spPr bwMode="auto">
              <a:xfrm>
                <a:off x="1435" y="3033"/>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.10</a:t>
                </a:r>
              </a:p>
            </p:txBody>
          </p:sp>
          <p:sp>
            <p:nvSpPr>
              <p:cNvPr id="28" name="Rectangle 26">
                <a:extLst>
                  <a:ext uri="{FF2B5EF4-FFF2-40B4-BE49-F238E27FC236}">
                    <a16:creationId xmlns:a16="http://schemas.microsoft.com/office/drawing/2014/main" id="{139C9AD4-646A-DD49-5E38-175AECC40885}"/>
                  </a:ext>
                </a:extLst>
              </p:cNvPr>
              <p:cNvSpPr>
                <a:spLocks noChangeArrowheads="1"/>
              </p:cNvSpPr>
              <p:nvPr/>
            </p:nvSpPr>
            <p:spPr bwMode="auto">
              <a:xfrm>
                <a:off x="1435" y="2785"/>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.15</a:t>
                </a:r>
              </a:p>
            </p:txBody>
          </p:sp>
          <p:sp>
            <p:nvSpPr>
              <p:cNvPr id="29" name="Rectangle 27">
                <a:extLst>
                  <a:ext uri="{FF2B5EF4-FFF2-40B4-BE49-F238E27FC236}">
                    <a16:creationId xmlns:a16="http://schemas.microsoft.com/office/drawing/2014/main" id="{49839C8E-3966-0EE1-97EF-4BBF6FC61F26}"/>
                  </a:ext>
                </a:extLst>
              </p:cNvPr>
              <p:cNvSpPr>
                <a:spLocks noChangeArrowheads="1"/>
              </p:cNvSpPr>
              <p:nvPr/>
            </p:nvSpPr>
            <p:spPr bwMode="auto">
              <a:xfrm>
                <a:off x="1435" y="2545"/>
                <a:ext cx="317" cy="229"/>
              </a:xfrm>
              <a:prstGeom prst="rect">
                <a:avLst/>
              </a:prstGeom>
              <a:noFill/>
              <a:ln w="12700">
                <a:noFill/>
                <a:miter lim="800000"/>
                <a:headEnd/>
                <a:tailEnd/>
              </a:ln>
              <a:effectLst/>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.20</a:t>
                </a:r>
              </a:p>
            </p:txBody>
          </p:sp>
          <p:sp>
            <p:nvSpPr>
              <p:cNvPr id="30" name="Rectangle 28">
                <a:extLst>
                  <a:ext uri="{FF2B5EF4-FFF2-40B4-BE49-F238E27FC236}">
                    <a16:creationId xmlns:a16="http://schemas.microsoft.com/office/drawing/2014/main" id="{51DAFEAB-42B2-865F-18BF-2D5CC8182892}"/>
                  </a:ext>
                </a:extLst>
              </p:cNvPr>
              <p:cNvSpPr>
                <a:spLocks noChangeArrowheads="1"/>
              </p:cNvSpPr>
              <p:nvPr/>
            </p:nvSpPr>
            <p:spPr bwMode="auto">
              <a:xfrm>
                <a:off x="1440" y="2298"/>
                <a:ext cx="317" cy="229"/>
              </a:xfrm>
              <a:prstGeom prst="rect">
                <a:avLst/>
              </a:prstGeom>
              <a:noFill/>
              <a:ln w="12700">
                <a:noFill/>
                <a:miter lim="800000"/>
                <a:headEnd/>
                <a:tailEnd/>
              </a:ln>
              <a:effectLst/>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.25</a:t>
                </a:r>
              </a:p>
            </p:txBody>
          </p:sp>
          <p:sp>
            <p:nvSpPr>
              <p:cNvPr id="31" name="Rectangle 29">
                <a:extLst>
                  <a:ext uri="{FF2B5EF4-FFF2-40B4-BE49-F238E27FC236}">
                    <a16:creationId xmlns:a16="http://schemas.microsoft.com/office/drawing/2014/main" id="{707FAA5C-49B8-21AA-6316-68CE65CA5363}"/>
                  </a:ext>
                </a:extLst>
              </p:cNvPr>
              <p:cNvSpPr>
                <a:spLocks noChangeArrowheads="1"/>
              </p:cNvSpPr>
              <p:nvPr/>
            </p:nvSpPr>
            <p:spPr bwMode="auto">
              <a:xfrm>
                <a:off x="1440" y="2048"/>
                <a:ext cx="317" cy="229"/>
              </a:xfrm>
              <a:prstGeom prst="rect">
                <a:avLst/>
              </a:prstGeom>
              <a:noFill/>
              <a:ln w="12700">
                <a:noFill/>
                <a:miter lim="800000"/>
                <a:headEnd/>
                <a:tailEnd/>
              </a:ln>
              <a:effectLst/>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.30</a:t>
                </a:r>
              </a:p>
            </p:txBody>
          </p:sp>
          <p:sp>
            <p:nvSpPr>
              <p:cNvPr id="32" name="Rectangle 30">
                <a:extLst>
                  <a:ext uri="{FF2B5EF4-FFF2-40B4-BE49-F238E27FC236}">
                    <a16:creationId xmlns:a16="http://schemas.microsoft.com/office/drawing/2014/main" id="{4CE73692-682A-B01D-9804-9DF53C373B4B}"/>
                  </a:ext>
                </a:extLst>
              </p:cNvPr>
              <p:cNvSpPr>
                <a:spLocks noChangeArrowheads="1"/>
              </p:cNvSpPr>
              <p:nvPr/>
            </p:nvSpPr>
            <p:spPr bwMode="auto">
              <a:xfrm>
                <a:off x="1440" y="1801"/>
                <a:ext cx="317" cy="229"/>
              </a:xfrm>
              <a:prstGeom prst="rect">
                <a:avLst/>
              </a:prstGeom>
              <a:noFill/>
              <a:ln w="12700">
                <a:noFill/>
                <a:miter lim="800000"/>
                <a:headEnd/>
                <a:tailEnd/>
              </a:ln>
              <a:effectLst/>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.35</a:t>
                </a:r>
              </a:p>
            </p:txBody>
          </p:sp>
          <p:sp>
            <p:nvSpPr>
              <p:cNvPr id="33" name="Rectangle 31">
                <a:extLst>
                  <a:ext uri="{FF2B5EF4-FFF2-40B4-BE49-F238E27FC236}">
                    <a16:creationId xmlns:a16="http://schemas.microsoft.com/office/drawing/2014/main" id="{88355D99-D8F9-B705-1D08-F4A34E287F93}"/>
                  </a:ext>
                </a:extLst>
              </p:cNvPr>
              <p:cNvSpPr>
                <a:spLocks noChangeArrowheads="1"/>
              </p:cNvSpPr>
              <p:nvPr/>
            </p:nvSpPr>
            <p:spPr bwMode="auto">
              <a:xfrm>
                <a:off x="1538" y="3490"/>
                <a:ext cx="196"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0</a:t>
                </a:r>
              </a:p>
            </p:txBody>
          </p:sp>
        </p:grpSp>
        <p:grpSp>
          <p:nvGrpSpPr>
            <p:cNvPr id="50" name="Group 49">
              <a:extLst>
                <a:ext uri="{FF2B5EF4-FFF2-40B4-BE49-F238E27FC236}">
                  <a16:creationId xmlns:a16="http://schemas.microsoft.com/office/drawing/2014/main" id="{524F5CA5-0483-329B-7861-BF72F5B7EE6D}"/>
                </a:ext>
              </a:extLst>
            </p:cNvPr>
            <p:cNvGrpSpPr/>
            <p:nvPr/>
          </p:nvGrpSpPr>
          <p:grpSpPr>
            <a:xfrm>
              <a:off x="4114593" y="3455665"/>
              <a:ext cx="185738" cy="2700337"/>
              <a:chOff x="1670059" y="3402734"/>
              <a:chExt cx="185738" cy="2700337"/>
            </a:xfrm>
          </p:grpSpPr>
          <p:grpSp>
            <p:nvGrpSpPr>
              <p:cNvPr id="51" name="Group 5">
                <a:extLst>
                  <a:ext uri="{FF2B5EF4-FFF2-40B4-BE49-F238E27FC236}">
                    <a16:creationId xmlns:a16="http://schemas.microsoft.com/office/drawing/2014/main" id="{965100A4-0F05-233C-F70B-0CA40712E820}"/>
                  </a:ext>
                </a:extLst>
              </p:cNvPr>
              <p:cNvGrpSpPr>
                <a:grpSpLocks/>
              </p:cNvGrpSpPr>
              <p:nvPr/>
            </p:nvGrpSpPr>
            <p:grpSpPr bwMode="auto">
              <a:xfrm>
                <a:off x="1670059" y="3402734"/>
                <a:ext cx="185738" cy="2317750"/>
                <a:chOff x="1681" y="1895"/>
                <a:chExt cx="117" cy="1460"/>
              </a:xfrm>
            </p:grpSpPr>
            <p:sp>
              <p:nvSpPr>
                <p:cNvPr id="53" name="Line 6">
                  <a:extLst>
                    <a:ext uri="{FF2B5EF4-FFF2-40B4-BE49-F238E27FC236}">
                      <a16:creationId xmlns:a16="http://schemas.microsoft.com/office/drawing/2014/main" id="{F31A6E68-B8BE-99C0-87DB-C449871633A6}"/>
                    </a:ext>
                  </a:extLst>
                </p:cNvPr>
                <p:cNvSpPr>
                  <a:spLocks noChangeShapeType="1"/>
                </p:cNvSpPr>
                <p:nvPr/>
              </p:nvSpPr>
              <p:spPr bwMode="auto">
                <a:xfrm>
                  <a:off x="1681" y="335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54" name="Line 7">
                  <a:extLst>
                    <a:ext uri="{FF2B5EF4-FFF2-40B4-BE49-F238E27FC236}">
                      <a16:creationId xmlns:a16="http://schemas.microsoft.com/office/drawing/2014/main" id="{7F40C214-68CD-C66C-4504-D02C277B0ECD}"/>
                    </a:ext>
                  </a:extLst>
                </p:cNvPr>
                <p:cNvSpPr>
                  <a:spLocks noChangeShapeType="1"/>
                </p:cNvSpPr>
                <p:nvPr/>
              </p:nvSpPr>
              <p:spPr bwMode="auto">
                <a:xfrm>
                  <a:off x="1681" y="3129"/>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55" name="Line 8">
                  <a:extLst>
                    <a:ext uri="{FF2B5EF4-FFF2-40B4-BE49-F238E27FC236}">
                      <a16:creationId xmlns:a16="http://schemas.microsoft.com/office/drawing/2014/main" id="{64138019-848F-3307-396D-FDCC5CB31ACB}"/>
                    </a:ext>
                  </a:extLst>
                </p:cNvPr>
                <p:cNvSpPr>
                  <a:spLocks noChangeShapeType="1"/>
                </p:cNvSpPr>
                <p:nvPr/>
              </p:nvSpPr>
              <p:spPr bwMode="auto">
                <a:xfrm>
                  <a:off x="1681" y="288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56" name="Line 9">
                  <a:extLst>
                    <a:ext uri="{FF2B5EF4-FFF2-40B4-BE49-F238E27FC236}">
                      <a16:creationId xmlns:a16="http://schemas.microsoft.com/office/drawing/2014/main" id="{2697171D-42C3-FF9C-4820-BF0C2A6D7144}"/>
                    </a:ext>
                  </a:extLst>
                </p:cNvPr>
                <p:cNvSpPr>
                  <a:spLocks noChangeShapeType="1"/>
                </p:cNvSpPr>
                <p:nvPr/>
              </p:nvSpPr>
              <p:spPr bwMode="auto">
                <a:xfrm>
                  <a:off x="1681" y="2646"/>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57" name="Line 10">
                  <a:extLst>
                    <a:ext uri="{FF2B5EF4-FFF2-40B4-BE49-F238E27FC236}">
                      <a16:creationId xmlns:a16="http://schemas.microsoft.com/office/drawing/2014/main" id="{57C3B0EF-F170-B12F-E877-5E31CE91D017}"/>
                    </a:ext>
                  </a:extLst>
                </p:cNvPr>
                <p:cNvSpPr>
                  <a:spLocks noChangeShapeType="1"/>
                </p:cNvSpPr>
                <p:nvPr/>
              </p:nvSpPr>
              <p:spPr bwMode="auto">
                <a:xfrm>
                  <a:off x="1681" y="239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58" name="Line 11">
                  <a:extLst>
                    <a:ext uri="{FF2B5EF4-FFF2-40B4-BE49-F238E27FC236}">
                      <a16:creationId xmlns:a16="http://schemas.microsoft.com/office/drawing/2014/main" id="{7B75D336-15EB-8FEC-1BCB-93DB708E0FB8}"/>
                    </a:ext>
                  </a:extLst>
                </p:cNvPr>
                <p:cNvSpPr>
                  <a:spLocks noChangeShapeType="1"/>
                </p:cNvSpPr>
                <p:nvPr/>
              </p:nvSpPr>
              <p:spPr bwMode="auto">
                <a:xfrm>
                  <a:off x="1681" y="214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59" name="Line 12">
                  <a:extLst>
                    <a:ext uri="{FF2B5EF4-FFF2-40B4-BE49-F238E27FC236}">
                      <a16:creationId xmlns:a16="http://schemas.microsoft.com/office/drawing/2014/main" id="{A4D54A92-95FA-7868-BD24-9FE7CBCB0444}"/>
                    </a:ext>
                  </a:extLst>
                </p:cNvPr>
                <p:cNvSpPr>
                  <a:spLocks noChangeShapeType="1"/>
                </p:cNvSpPr>
                <p:nvPr/>
              </p:nvSpPr>
              <p:spPr bwMode="auto">
                <a:xfrm>
                  <a:off x="1681" y="189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sp>
            <p:nvSpPr>
              <p:cNvPr id="52" name="Line 13">
                <a:extLst>
                  <a:ext uri="{FF2B5EF4-FFF2-40B4-BE49-F238E27FC236}">
                    <a16:creationId xmlns:a16="http://schemas.microsoft.com/office/drawing/2014/main" id="{16C3A687-FDD7-2385-23D7-B89687C955CE}"/>
                  </a:ext>
                </a:extLst>
              </p:cNvPr>
              <p:cNvSpPr>
                <a:spLocks noChangeShapeType="1"/>
              </p:cNvSpPr>
              <p:nvPr/>
            </p:nvSpPr>
            <p:spPr bwMode="auto">
              <a:xfrm flipV="1">
                <a:off x="1763805" y="3402734"/>
                <a:ext cx="0" cy="2700337"/>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dirty="0"/>
              </a:p>
            </p:txBody>
          </p:sp>
        </p:grpSp>
      </p:grpSp>
    </p:spTree>
    <p:extLst>
      <p:ext uri="{BB962C8B-B14F-4D97-AF65-F5344CB8AC3E}">
        <p14:creationId xmlns:p14="http://schemas.microsoft.com/office/powerpoint/2010/main" val="3824976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A430249F-BF1C-C228-FDC0-83D433731451}"/>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7" name="Rectangle 2">
            <a:extLst>
              <a:ext uri="{FF2B5EF4-FFF2-40B4-BE49-F238E27FC236}">
                <a16:creationId xmlns:a16="http://schemas.microsoft.com/office/drawing/2014/main" id="{66FADAAE-5CD8-07B7-BA68-A7DB01C28E80}"/>
              </a:ext>
            </a:extLst>
          </p:cNvPr>
          <p:cNvSpPr txBox="1">
            <a:spLocks noChangeArrowheads="1"/>
          </p:cNvSpPr>
          <p:nvPr/>
        </p:nvSpPr>
        <p:spPr>
          <a:xfrm>
            <a:off x="783769" y="789222"/>
            <a:ext cx="5721534" cy="5293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Distribution Shape:  Skewness</a:t>
            </a:r>
          </a:p>
        </p:txBody>
      </p:sp>
      <p:sp>
        <p:nvSpPr>
          <p:cNvPr id="8" name="Rectangle 4">
            <a:extLst>
              <a:ext uri="{FF2B5EF4-FFF2-40B4-BE49-F238E27FC236}">
                <a16:creationId xmlns:a16="http://schemas.microsoft.com/office/drawing/2014/main" id="{9603E282-C0AC-B8B0-55A4-DA7995AA14C5}"/>
              </a:ext>
            </a:extLst>
          </p:cNvPr>
          <p:cNvSpPr>
            <a:spLocks noChangeArrowheads="1"/>
          </p:cNvSpPr>
          <p:nvPr/>
        </p:nvSpPr>
        <p:spPr bwMode="auto">
          <a:xfrm>
            <a:off x="2832460" y="3117121"/>
            <a:ext cx="5759450" cy="3217863"/>
          </a:xfrm>
          <a:prstGeom prst="rect">
            <a:avLst/>
          </a:prstGeom>
          <a:solidFill>
            <a:srgbClr val="ECF7FF"/>
          </a:solid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19" name="Line 22">
            <a:extLst>
              <a:ext uri="{FF2B5EF4-FFF2-40B4-BE49-F238E27FC236}">
                <a16:creationId xmlns:a16="http://schemas.microsoft.com/office/drawing/2014/main" id="{6141A738-EA12-51CD-D05D-36E7BD5EB26C}"/>
              </a:ext>
            </a:extLst>
          </p:cNvPr>
          <p:cNvSpPr>
            <a:spLocks noChangeShapeType="1"/>
          </p:cNvSpPr>
          <p:nvPr/>
        </p:nvSpPr>
        <p:spPr bwMode="auto">
          <a:xfrm>
            <a:off x="3754798" y="6107971"/>
            <a:ext cx="4552950"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nvGrpSpPr>
          <p:cNvPr id="41" name="Group 40">
            <a:extLst>
              <a:ext uri="{FF2B5EF4-FFF2-40B4-BE49-F238E27FC236}">
                <a16:creationId xmlns:a16="http://schemas.microsoft.com/office/drawing/2014/main" id="{13911A37-6A62-3CB4-8B97-B879AFB4E62A}"/>
              </a:ext>
            </a:extLst>
          </p:cNvPr>
          <p:cNvGrpSpPr/>
          <p:nvPr/>
        </p:nvGrpSpPr>
        <p:grpSpPr>
          <a:xfrm>
            <a:off x="2936900" y="3228499"/>
            <a:ext cx="1002048" cy="3055627"/>
            <a:chOff x="2936900" y="3228499"/>
            <a:chExt cx="1002048" cy="3055627"/>
          </a:xfrm>
        </p:grpSpPr>
        <p:grpSp>
          <p:nvGrpSpPr>
            <p:cNvPr id="9" name="Group 5">
              <a:extLst>
                <a:ext uri="{FF2B5EF4-FFF2-40B4-BE49-F238E27FC236}">
                  <a16:creationId xmlns:a16="http://schemas.microsoft.com/office/drawing/2014/main" id="{46A7FA2B-BC6B-E4F0-1119-6D4A0E3DAB99}"/>
                </a:ext>
              </a:extLst>
            </p:cNvPr>
            <p:cNvGrpSpPr>
              <a:grpSpLocks/>
            </p:cNvGrpSpPr>
            <p:nvPr/>
          </p:nvGrpSpPr>
          <p:grpSpPr bwMode="auto">
            <a:xfrm>
              <a:off x="3753210" y="3398109"/>
              <a:ext cx="185738" cy="2317750"/>
              <a:chOff x="1681" y="1895"/>
              <a:chExt cx="117" cy="1460"/>
            </a:xfrm>
          </p:grpSpPr>
          <p:sp>
            <p:nvSpPr>
              <p:cNvPr id="10" name="Line 6">
                <a:extLst>
                  <a:ext uri="{FF2B5EF4-FFF2-40B4-BE49-F238E27FC236}">
                    <a16:creationId xmlns:a16="http://schemas.microsoft.com/office/drawing/2014/main" id="{A6E544CD-16C3-CFA0-F3C4-80357DDE974D}"/>
                  </a:ext>
                </a:extLst>
              </p:cNvPr>
              <p:cNvSpPr>
                <a:spLocks noChangeShapeType="1"/>
              </p:cNvSpPr>
              <p:nvPr/>
            </p:nvSpPr>
            <p:spPr bwMode="auto">
              <a:xfrm>
                <a:off x="1681" y="335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1" name="Line 7">
                <a:extLst>
                  <a:ext uri="{FF2B5EF4-FFF2-40B4-BE49-F238E27FC236}">
                    <a16:creationId xmlns:a16="http://schemas.microsoft.com/office/drawing/2014/main" id="{975B53F5-3653-73B5-2FD2-64625A60256D}"/>
                  </a:ext>
                </a:extLst>
              </p:cNvPr>
              <p:cNvSpPr>
                <a:spLocks noChangeShapeType="1"/>
              </p:cNvSpPr>
              <p:nvPr/>
            </p:nvSpPr>
            <p:spPr bwMode="auto">
              <a:xfrm>
                <a:off x="1681" y="3129"/>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2" name="Line 8">
                <a:extLst>
                  <a:ext uri="{FF2B5EF4-FFF2-40B4-BE49-F238E27FC236}">
                    <a16:creationId xmlns:a16="http://schemas.microsoft.com/office/drawing/2014/main" id="{44B20507-570E-6334-0BEA-E6E43E3F6419}"/>
                  </a:ext>
                </a:extLst>
              </p:cNvPr>
              <p:cNvSpPr>
                <a:spLocks noChangeShapeType="1"/>
              </p:cNvSpPr>
              <p:nvPr/>
            </p:nvSpPr>
            <p:spPr bwMode="auto">
              <a:xfrm>
                <a:off x="1681" y="288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3" name="Line 9">
                <a:extLst>
                  <a:ext uri="{FF2B5EF4-FFF2-40B4-BE49-F238E27FC236}">
                    <a16:creationId xmlns:a16="http://schemas.microsoft.com/office/drawing/2014/main" id="{F8FC0CCB-1528-CDA8-4364-6DE00DB432C7}"/>
                  </a:ext>
                </a:extLst>
              </p:cNvPr>
              <p:cNvSpPr>
                <a:spLocks noChangeShapeType="1"/>
              </p:cNvSpPr>
              <p:nvPr/>
            </p:nvSpPr>
            <p:spPr bwMode="auto">
              <a:xfrm>
                <a:off x="1681" y="2646"/>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4" name="Line 10">
                <a:extLst>
                  <a:ext uri="{FF2B5EF4-FFF2-40B4-BE49-F238E27FC236}">
                    <a16:creationId xmlns:a16="http://schemas.microsoft.com/office/drawing/2014/main" id="{2FFE6829-132F-A978-8B35-9B32455E8155}"/>
                  </a:ext>
                </a:extLst>
              </p:cNvPr>
              <p:cNvSpPr>
                <a:spLocks noChangeShapeType="1"/>
              </p:cNvSpPr>
              <p:nvPr/>
            </p:nvSpPr>
            <p:spPr bwMode="auto">
              <a:xfrm>
                <a:off x="1681" y="239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5" name="Line 11">
                <a:extLst>
                  <a:ext uri="{FF2B5EF4-FFF2-40B4-BE49-F238E27FC236}">
                    <a16:creationId xmlns:a16="http://schemas.microsoft.com/office/drawing/2014/main" id="{07616837-CC05-5E1F-B48F-4725B6B86D1B}"/>
                  </a:ext>
                </a:extLst>
              </p:cNvPr>
              <p:cNvSpPr>
                <a:spLocks noChangeShapeType="1"/>
              </p:cNvSpPr>
              <p:nvPr/>
            </p:nvSpPr>
            <p:spPr bwMode="auto">
              <a:xfrm>
                <a:off x="1681" y="214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6" name="Line 12">
                <a:extLst>
                  <a:ext uri="{FF2B5EF4-FFF2-40B4-BE49-F238E27FC236}">
                    <a16:creationId xmlns:a16="http://schemas.microsoft.com/office/drawing/2014/main" id="{B71CBEEA-C796-4304-CD3B-DDAA0B6E3387}"/>
                  </a:ext>
                </a:extLst>
              </p:cNvPr>
              <p:cNvSpPr>
                <a:spLocks noChangeShapeType="1"/>
              </p:cNvSpPr>
              <p:nvPr/>
            </p:nvSpPr>
            <p:spPr bwMode="auto">
              <a:xfrm>
                <a:off x="1681" y="189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sp>
          <p:nvSpPr>
            <p:cNvPr id="17" name="Line 13">
              <a:extLst>
                <a:ext uri="{FF2B5EF4-FFF2-40B4-BE49-F238E27FC236}">
                  <a16:creationId xmlns:a16="http://schemas.microsoft.com/office/drawing/2014/main" id="{06B063E7-8604-F300-E11E-C340D1647B2F}"/>
                </a:ext>
              </a:extLst>
            </p:cNvPr>
            <p:cNvSpPr>
              <a:spLocks noChangeShapeType="1"/>
            </p:cNvSpPr>
            <p:nvPr/>
          </p:nvSpPr>
          <p:spPr bwMode="auto">
            <a:xfrm flipV="1">
              <a:off x="3843698" y="3404459"/>
              <a:ext cx="0" cy="2700338"/>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8" name="Rectangle 19">
              <a:extLst>
                <a:ext uri="{FF2B5EF4-FFF2-40B4-BE49-F238E27FC236}">
                  <a16:creationId xmlns:a16="http://schemas.microsoft.com/office/drawing/2014/main" id="{EA562C78-77BD-603A-D728-593A9392EA40}"/>
                </a:ext>
              </a:extLst>
            </p:cNvPr>
            <p:cNvSpPr>
              <a:spLocks noChangeArrowheads="1"/>
            </p:cNvSpPr>
            <p:nvPr/>
          </p:nvSpPr>
          <p:spPr bwMode="auto">
            <a:xfrm rot="16200000">
              <a:off x="1939030" y="4580462"/>
              <a:ext cx="2393285" cy="397545"/>
            </a:xfrm>
            <a:prstGeom prst="rect">
              <a:avLst/>
            </a:prstGeom>
            <a:noFill/>
            <a:ln w="12700">
              <a:noFill/>
              <a:miter lim="800000"/>
              <a:headEnd/>
              <a:tailEnd/>
            </a:ln>
            <a:effectLst/>
          </p:spPr>
          <p:txBody>
            <a:bodyPr wrap="none" lIns="90488" tIns="44450" rIns="90488" bIns="44450">
              <a:spAutoFit/>
            </a:bodyPr>
            <a:lstStyle/>
            <a:p>
              <a:pPr algn="l"/>
              <a:r>
                <a:rPr lang="en-US" sz="2000" dirty="0">
                  <a:solidFill>
                    <a:srgbClr val="000000"/>
                  </a:solidFill>
                  <a:effectLst/>
                  <a:latin typeface="Arial" panose="020B0604020202020204" pitchFamily="34" charset="0"/>
                  <a:cs typeface="Arial" panose="020B0604020202020204" pitchFamily="34" charset="0"/>
                </a:rPr>
                <a:t>Relative Frequency</a:t>
              </a:r>
            </a:p>
          </p:txBody>
        </p:sp>
        <p:grpSp>
          <p:nvGrpSpPr>
            <p:cNvPr id="20" name="Group 23">
              <a:extLst>
                <a:ext uri="{FF2B5EF4-FFF2-40B4-BE49-F238E27FC236}">
                  <a16:creationId xmlns:a16="http://schemas.microsoft.com/office/drawing/2014/main" id="{AF31841A-2E38-84FC-93D2-C9209647C723}"/>
                </a:ext>
              </a:extLst>
            </p:cNvPr>
            <p:cNvGrpSpPr>
              <a:grpSpLocks/>
            </p:cNvGrpSpPr>
            <p:nvPr/>
          </p:nvGrpSpPr>
          <p:grpSpPr bwMode="auto">
            <a:xfrm>
              <a:off x="3319829" y="3228499"/>
              <a:ext cx="511177" cy="3055627"/>
              <a:chOff x="1435" y="1806"/>
              <a:chExt cx="322" cy="1907"/>
            </a:xfrm>
            <a:effectLst/>
          </p:grpSpPr>
          <p:sp>
            <p:nvSpPr>
              <p:cNvPr id="21" name="Rectangle 24">
                <a:extLst>
                  <a:ext uri="{FF2B5EF4-FFF2-40B4-BE49-F238E27FC236}">
                    <a16:creationId xmlns:a16="http://schemas.microsoft.com/office/drawing/2014/main" id="{FE2082E0-0D21-8F2E-02B2-EB25BC4ACF64}"/>
                  </a:ext>
                </a:extLst>
              </p:cNvPr>
              <p:cNvSpPr>
                <a:spLocks noChangeArrowheads="1"/>
              </p:cNvSpPr>
              <p:nvPr/>
            </p:nvSpPr>
            <p:spPr bwMode="auto">
              <a:xfrm>
                <a:off x="1435" y="3258"/>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.05</a:t>
                </a:r>
              </a:p>
            </p:txBody>
          </p:sp>
          <p:sp>
            <p:nvSpPr>
              <p:cNvPr id="22" name="Rectangle 25">
                <a:extLst>
                  <a:ext uri="{FF2B5EF4-FFF2-40B4-BE49-F238E27FC236}">
                    <a16:creationId xmlns:a16="http://schemas.microsoft.com/office/drawing/2014/main" id="{43F5BD16-1CF8-A34F-A60F-A94697F7D3DB}"/>
                  </a:ext>
                </a:extLst>
              </p:cNvPr>
              <p:cNvSpPr>
                <a:spLocks noChangeArrowheads="1"/>
              </p:cNvSpPr>
              <p:nvPr/>
            </p:nvSpPr>
            <p:spPr bwMode="auto">
              <a:xfrm>
                <a:off x="1435" y="3032"/>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.10</a:t>
                </a:r>
              </a:p>
            </p:txBody>
          </p:sp>
          <p:sp>
            <p:nvSpPr>
              <p:cNvPr id="23" name="Rectangle 26">
                <a:extLst>
                  <a:ext uri="{FF2B5EF4-FFF2-40B4-BE49-F238E27FC236}">
                    <a16:creationId xmlns:a16="http://schemas.microsoft.com/office/drawing/2014/main" id="{55E67E5E-BCB0-D1B8-76C5-302E0B01BAC7}"/>
                  </a:ext>
                </a:extLst>
              </p:cNvPr>
              <p:cNvSpPr>
                <a:spLocks noChangeArrowheads="1"/>
              </p:cNvSpPr>
              <p:nvPr/>
            </p:nvSpPr>
            <p:spPr bwMode="auto">
              <a:xfrm>
                <a:off x="1435" y="2784"/>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.15</a:t>
                </a:r>
              </a:p>
            </p:txBody>
          </p:sp>
          <p:sp>
            <p:nvSpPr>
              <p:cNvPr id="24" name="Rectangle 27">
                <a:extLst>
                  <a:ext uri="{FF2B5EF4-FFF2-40B4-BE49-F238E27FC236}">
                    <a16:creationId xmlns:a16="http://schemas.microsoft.com/office/drawing/2014/main" id="{0160E376-72B9-760E-E61A-AA9F039D3FFE}"/>
                  </a:ext>
                </a:extLst>
              </p:cNvPr>
              <p:cNvSpPr>
                <a:spLocks noChangeArrowheads="1"/>
              </p:cNvSpPr>
              <p:nvPr/>
            </p:nvSpPr>
            <p:spPr bwMode="auto">
              <a:xfrm>
                <a:off x="1435" y="2538"/>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.20</a:t>
                </a:r>
              </a:p>
            </p:txBody>
          </p:sp>
          <p:sp>
            <p:nvSpPr>
              <p:cNvPr id="25" name="Rectangle 28">
                <a:extLst>
                  <a:ext uri="{FF2B5EF4-FFF2-40B4-BE49-F238E27FC236}">
                    <a16:creationId xmlns:a16="http://schemas.microsoft.com/office/drawing/2014/main" id="{587177E1-B2C5-65F7-D5D7-162F0B878743}"/>
                  </a:ext>
                </a:extLst>
              </p:cNvPr>
              <p:cNvSpPr>
                <a:spLocks noChangeArrowheads="1"/>
              </p:cNvSpPr>
              <p:nvPr/>
            </p:nvSpPr>
            <p:spPr bwMode="auto">
              <a:xfrm>
                <a:off x="1440" y="2291"/>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.25</a:t>
                </a:r>
              </a:p>
            </p:txBody>
          </p:sp>
          <p:sp>
            <p:nvSpPr>
              <p:cNvPr id="26" name="Rectangle 29">
                <a:extLst>
                  <a:ext uri="{FF2B5EF4-FFF2-40B4-BE49-F238E27FC236}">
                    <a16:creationId xmlns:a16="http://schemas.microsoft.com/office/drawing/2014/main" id="{A15D2036-37F7-AD70-F030-B0D3D8E6D4D3}"/>
                  </a:ext>
                </a:extLst>
              </p:cNvPr>
              <p:cNvSpPr>
                <a:spLocks noChangeArrowheads="1"/>
              </p:cNvSpPr>
              <p:nvPr/>
            </p:nvSpPr>
            <p:spPr bwMode="auto">
              <a:xfrm>
                <a:off x="1440" y="2053"/>
                <a:ext cx="317" cy="229"/>
              </a:xfrm>
              <a:prstGeom prst="rect">
                <a:avLst/>
              </a:prstGeom>
              <a:noFill/>
              <a:ln w="12700">
                <a:noFill/>
                <a:miter lim="800000"/>
                <a:headEnd/>
                <a:tailEnd/>
              </a:ln>
              <a:effectLst/>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.30</a:t>
                </a:r>
              </a:p>
            </p:txBody>
          </p:sp>
          <p:sp>
            <p:nvSpPr>
              <p:cNvPr id="27" name="Rectangle 30">
                <a:extLst>
                  <a:ext uri="{FF2B5EF4-FFF2-40B4-BE49-F238E27FC236}">
                    <a16:creationId xmlns:a16="http://schemas.microsoft.com/office/drawing/2014/main" id="{AAD1CC60-14D2-783D-F955-1F8729EC1E99}"/>
                  </a:ext>
                </a:extLst>
              </p:cNvPr>
              <p:cNvSpPr>
                <a:spLocks noChangeArrowheads="1"/>
              </p:cNvSpPr>
              <p:nvPr/>
            </p:nvSpPr>
            <p:spPr bwMode="auto">
              <a:xfrm>
                <a:off x="1440" y="1806"/>
                <a:ext cx="317" cy="229"/>
              </a:xfrm>
              <a:prstGeom prst="rect">
                <a:avLst/>
              </a:prstGeom>
              <a:noFill/>
              <a:ln w="12700">
                <a:noFill/>
                <a:miter lim="800000"/>
                <a:headEnd/>
                <a:tailEnd/>
              </a:ln>
              <a:effectLst/>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.35</a:t>
                </a:r>
              </a:p>
            </p:txBody>
          </p:sp>
          <p:sp>
            <p:nvSpPr>
              <p:cNvPr id="28" name="Rectangle 31">
                <a:extLst>
                  <a:ext uri="{FF2B5EF4-FFF2-40B4-BE49-F238E27FC236}">
                    <a16:creationId xmlns:a16="http://schemas.microsoft.com/office/drawing/2014/main" id="{67A304F5-1933-B1B4-818F-8805C9530584}"/>
                  </a:ext>
                </a:extLst>
              </p:cNvPr>
              <p:cNvSpPr>
                <a:spLocks noChangeArrowheads="1"/>
              </p:cNvSpPr>
              <p:nvPr/>
            </p:nvSpPr>
            <p:spPr bwMode="auto">
              <a:xfrm>
                <a:off x="1538" y="3484"/>
                <a:ext cx="196" cy="229"/>
              </a:xfrm>
              <a:prstGeom prst="rect">
                <a:avLst/>
              </a:prstGeom>
              <a:noFill/>
              <a:ln w="12700">
                <a:noFill/>
                <a:miter lim="800000"/>
                <a:headEnd/>
                <a:tailEnd/>
              </a:ln>
              <a:effectLst/>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0</a:t>
                </a:r>
              </a:p>
            </p:txBody>
          </p:sp>
        </p:grpSp>
      </p:grpSp>
      <p:sp>
        <p:nvSpPr>
          <p:cNvPr id="29" name="Rectangle 3">
            <a:extLst>
              <a:ext uri="{FF2B5EF4-FFF2-40B4-BE49-F238E27FC236}">
                <a16:creationId xmlns:a16="http://schemas.microsoft.com/office/drawing/2014/main" id="{4C3FFF97-AA7D-1D88-E043-754BD415BCE8}"/>
              </a:ext>
            </a:extLst>
          </p:cNvPr>
          <p:cNvSpPr txBox="1">
            <a:spLocks noChangeArrowheads="1"/>
          </p:cNvSpPr>
          <p:nvPr/>
        </p:nvSpPr>
        <p:spPr>
          <a:xfrm>
            <a:off x="877341" y="1439342"/>
            <a:ext cx="5029200" cy="522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Moderately Skewed Left</a:t>
            </a:r>
          </a:p>
        </p:txBody>
      </p:sp>
      <p:sp>
        <p:nvSpPr>
          <p:cNvPr id="30" name="Rectangle 14">
            <a:extLst>
              <a:ext uri="{FF2B5EF4-FFF2-40B4-BE49-F238E27FC236}">
                <a16:creationId xmlns:a16="http://schemas.microsoft.com/office/drawing/2014/main" id="{572D691C-C416-BCA3-8B6E-654496E4A1A8}"/>
              </a:ext>
            </a:extLst>
          </p:cNvPr>
          <p:cNvSpPr>
            <a:spLocks noChangeArrowheads="1"/>
          </p:cNvSpPr>
          <p:nvPr/>
        </p:nvSpPr>
        <p:spPr bwMode="auto">
          <a:xfrm>
            <a:off x="3851635" y="5873021"/>
            <a:ext cx="641350" cy="233363"/>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1" name="Rectangle 15">
            <a:extLst>
              <a:ext uri="{FF2B5EF4-FFF2-40B4-BE49-F238E27FC236}">
                <a16:creationId xmlns:a16="http://schemas.microsoft.com/office/drawing/2014/main" id="{2612B6B9-04FC-6EB2-DDF7-EE82DE9F5D3C}"/>
              </a:ext>
            </a:extLst>
          </p:cNvPr>
          <p:cNvSpPr>
            <a:spLocks noChangeArrowheads="1"/>
          </p:cNvSpPr>
          <p:nvPr/>
        </p:nvSpPr>
        <p:spPr bwMode="auto">
          <a:xfrm>
            <a:off x="5115285" y="5060221"/>
            <a:ext cx="641350" cy="1046163"/>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2" name="Rectangle 16">
            <a:extLst>
              <a:ext uri="{FF2B5EF4-FFF2-40B4-BE49-F238E27FC236}">
                <a16:creationId xmlns:a16="http://schemas.microsoft.com/office/drawing/2014/main" id="{F8B9381B-8755-82C7-D2D4-F8FFE2368B54}"/>
              </a:ext>
            </a:extLst>
          </p:cNvPr>
          <p:cNvSpPr>
            <a:spLocks noChangeArrowheads="1"/>
          </p:cNvSpPr>
          <p:nvPr/>
        </p:nvSpPr>
        <p:spPr bwMode="auto">
          <a:xfrm>
            <a:off x="5756635" y="4658584"/>
            <a:ext cx="641350" cy="14478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3" name="Rectangle 17">
            <a:extLst>
              <a:ext uri="{FF2B5EF4-FFF2-40B4-BE49-F238E27FC236}">
                <a16:creationId xmlns:a16="http://schemas.microsoft.com/office/drawing/2014/main" id="{857F5404-3D5F-E0C6-4824-D4C19B37A3B9}"/>
              </a:ext>
            </a:extLst>
          </p:cNvPr>
          <p:cNvSpPr>
            <a:spLocks noChangeArrowheads="1"/>
          </p:cNvSpPr>
          <p:nvPr/>
        </p:nvSpPr>
        <p:spPr bwMode="auto">
          <a:xfrm>
            <a:off x="6397985" y="4080734"/>
            <a:ext cx="642938" cy="202565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4" name="Rectangle 18">
            <a:extLst>
              <a:ext uri="{FF2B5EF4-FFF2-40B4-BE49-F238E27FC236}">
                <a16:creationId xmlns:a16="http://schemas.microsoft.com/office/drawing/2014/main" id="{AA0CB4BE-9C39-A6BB-0D0A-68CEE4F56DC9}"/>
              </a:ext>
            </a:extLst>
          </p:cNvPr>
          <p:cNvSpPr>
            <a:spLocks noChangeArrowheads="1"/>
          </p:cNvSpPr>
          <p:nvPr/>
        </p:nvSpPr>
        <p:spPr bwMode="auto">
          <a:xfrm>
            <a:off x="7039335" y="4720496"/>
            <a:ext cx="642938" cy="138747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5" name="Rectangle 20">
            <a:extLst>
              <a:ext uri="{FF2B5EF4-FFF2-40B4-BE49-F238E27FC236}">
                <a16:creationId xmlns:a16="http://schemas.microsoft.com/office/drawing/2014/main" id="{7ACA9F7F-8AD0-9AD9-587F-C00458FD3FCC}"/>
              </a:ext>
            </a:extLst>
          </p:cNvPr>
          <p:cNvSpPr>
            <a:spLocks noChangeArrowheads="1"/>
          </p:cNvSpPr>
          <p:nvPr/>
        </p:nvSpPr>
        <p:spPr bwMode="auto">
          <a:xfrm>
            <a:off x="4488223" y="5490434"/>
            <a:ext cx="633412" cy="61595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effectLst>
                <a:outerShdw blurRad="38100" dist="38100" dir="2700000" algn="tl">
                  <a:srgbClr val="000000"/>
                </a:outerShdw>
              </a:effectLst>
              <a:latin typeface="Book Antiqua" pitchFamily="18" charset="0"/>
            </a:endParaRPr>
          </a:p>
        </p:txBody>
      </p:sp>
      <p:sp>
        <p:nvSpPr>
          <p:cNvPr id="36" name="Rectangle 32">
            <a:extLst>
              <a:ext uri="{FF2B5EF4-FFF2-40B4-BE49-F238E27FC236}">
                <a16:creationId xmlns:a16="http://schemas.microsoft.com/office/drawing/2014/main" id="{7C8D2839-1A2B-9BEA-B46A-C437AE5523BB}"/>
              </a:ext>
            </a:extLst>
          </p:cNvPr>
          <p:cNvSpPr>
            <a:spLocks noChangeArrowheads="1"/>
          </p:cNvSpPr>
          <p:nvPr/>
        </p:nvSpPr>
        <p:spPr bwMode="auto">
          <a:xfrm>
            <a:off x="7682273" y="5215796"/>
            <a:ext cx="641350" cy="8890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chemeClr val="tx1"/>
            </a:solidFill>
            <a:miter lim="800000"/>
            <a:headEnd/>
            <a:tailEnd/>
          </a:ln>
          <a:effectLst/>
        </p:spPr>
        <p:txBody>
          <a:bodyPr wrap="none" anchor="ctr"/>
          <a:lstStyle/>
          <a:p>
            <a:endParaRPr lang="en-US"/>
          </a:p>
        </p:txBody>
      </p:sp>
      <p:sp>
        <p:nvSpPr>
          <p:cNvPr id="37" name="Text Box 33">
            <a:extLst>
              <a:ext uri="{FF2B5EF4-FFF2-40B4-BE49-F238E27FC236}">
                <a16:creationId xmlns:a16="http://schemas.microsoft.com/office/drawing/2014/main" id="{47E25035-6F34-386D-35A3-06D97190E53F}"/>
              </a:ext>
            </a:extLst>
          </p:cNvPr>
          <p:cNvSpPr txBox="1">
            <a:spLocks noChangeArrowheads="1"/>
          </p:cNvSpPr>
          <p:nvPr/>
        </p:nvSpPr>
        <p:spPr bwMode="auto">
          <a:xfrm>
            <a:off x="4285925" y="2972659"/>
            <a:ext cx="3063659" cy="461665"/>
          </a:xfrm>
          <a:prstGeom prst="rect">
            <a:avLst/>
          </a:prstGeom>
          <a:solidFill>
            <a:srgbClr val="ECF7FF"/>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2400">
                <a:solidFill>
                  <a:srgbClr val="000000"/>
                </a:solidFill>
                <a:effectLst/>
                <a:latin typeface="Arial" panose="020B0604020202020204" pitchFamily="34" charset="0"/>
                <a:cs typeface="Arial" panose="020B0604020202020204" pitchFamily="34" charset="0"/>
              </a:rPr>
              <a:t>  Skewness  =  - .31  </a:t>
            </a:r>
          </a:p>
        </p:txBody>
      </p:sp>
      <p:sp>
        <p:nvSpPr>
          <p:cNvPr id="38" name="Rectangle 37">
            <a:extLst>
              <a:ext uri="{FF2B5EF4-FFF2-40B4-BE49-F238E27FC236}">
                <a16:creationId xmlns:a16="http://schemas.microsoft.com/office/drawing/2014/main" id="{7F663B45-2AD2-578C-E023-2CFD3CA2FE72}"/>
              </a:ext>
            </a:extLst>
          </p:cNvPr>
          <p:cNvSpPr>
            <a:spLocks noChangeArrowheads="1"/>
          </p:cNvSpPr>
          <p:nvPr/>
        </p:nvSpPr>
        <p:spPr bwMode="auto">
          <a:xfrm>
            <a:off x="2298198" y="1825380"/>
            <a:ext cx="7772400" cy="915988"/>
          </a:xfrm>
          <a:prstGeom prst="rect">
            <a:avLst/>
          </a:prstGeom>
          <a:noFill/>
          <a:ln w="12700">
            <a:noFill/>
            <a:miter lim="800000"/>
            <a:headEnd/>
            <a:tailEnd/>
          </a:ln>
          <a:effectLst/>
        </p:spPr>
        <p:txBody>
          <a:bodyPr lIns="90488" tIns="44450" rIns="90488" bIns="44450"/>
          <a:lstStyle/>
          <a:p>
            <a:pPr marL="742950" lvl="1" indent="-285750" algn="l">
              <a:spcBef>
                <a:spcPct val="20000"/>
              </a:spcBef>
              <a:buSzPct val="125000"/>
              <a:buFontTx/>
              <a:buChar char="•"/>
            </a:pPr>
            <a:r>
              <a:rPr lang="en-US" sz="2400" dirty="0" err="1">
                <a:solidFill>
                  <a:srgbClr val="000000"/>
                </a:solidFill>
                <a:effectLst/>
                <a:latin typeface="Arial" panose="020B0604020202020204" pitchFamily="34" charset="0"/>
                <a:cs typeface="Arial" panose="020B0604020202020204" pitchFamily="34" charset="0"/>
              </a:rPr>
              <a:t>Skewness</a:t>
            </a:r>
            <a:r>
              <a:rPr lang="en-US" sz="2400" dirty="0">
                <a:solidFill>
                  <a:srgbClr val="000000"/>
                </a:solidFill>
                <a:effectLst/>
                <a:latin typeface="Arial" panose="020B0604020202020204" pitchFamily="34" charset="0"/>
                <a:cs typeface="Arial" panose="020B0604020202020204" pitchFamily="34" charset="0"/>
              </a:rPr>
              <a:t> is negative.</a:t>
            </a:r>
          </a:p>
          <a:p>
            <a:pPr marL="742950" lvl="1" indent="-285750" algn="l">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Mean will usually be less than the median.</a:t>
            </a:r>
          </a:p>
        </p:txBody>
      </p:sp>
    </p:spTree>
    <p:extLst>
      <p:ext uri="{BB962C8B-B14F-4D97-AF65-F5344CB8AC3E}">
        <p14:creationId xmlns:p14="http://schemas.microsoft.com/office/powerpoint/2010/main" val="3151191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7" name="Rectangle 2">
            <a:extLst>
              <a:ext uri="{FF2B5EF4-FFF2-40B4-BE49-F238E27FC236}">
                <a16:creationId xmlns:a16="http://schemas.microsoft.com/office/drawing/2014/main" id="{0B2B757B-6722-947E-2A22-C77D6E32391C}"/>
              </a:ext>
            </a:extLst>
          </p:cNvPr>
          <p:cNvSpPr txBox="1">
            <a:spLocks noChangeArrowheads="1"/>
          </p:cNvSpPr>
          <p:nvPr/>
        </p:nvSpPr>
        <p:spPr>
          <a:xfrm>
            <a:off x="783769" y="789222"/>
            <a:ext cx="5721534" cy="5293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Distribution Shape:  Skewness</a:t>
            </a:r>
          </a:p>
        </p:txBody>
      </p:sp>
      <p:sp>
        <p:nvSpPr>
          <p:cNvPr id="41" name="Rectangle 3">
            <a:extLst>
              <a:ext uri="{FF2B5EF4-FFF2-40B4-BE49-F238E27FC236}">
                <a16:creationId xmlns:a16="http://schemas.microsoft.com/office/drawing/2014/main" id="{85461DA7-5958-F448-8F63-723F04B7DDB9}"/>
              </a:ext>
            </a:extLst>
          </p:cNvPr>
          <p:cNvSpPr txBox="1">
            <a:spLocks noChangeArrowheads="1"/>
          </p:cNvSpPr>
          <p:nvPr/>
        </p:nvSpPr>
        <p:spPr>
          <a:xfrm>
            <a:off x="952948" y="1375359"/>
            <a:ext cx="7772400" cy="515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Moderately Skewed Right</a:t>
            </a:r>
          </a:p>
        </p:txBody>
      </p:sp>
      <p:sp>
        <p:nvSpPr>
          <p:cNvPr id="42" name="Rectangle 4">
            <a:extLst>
              <a:ext uri="{FF2B5EF4-FFF2-40B4-BE49-F238E27FC236}">
                <a16:creationId xmlns:a16="http://schemas.microsoft.com/office/drawing/2014/main" id="{D61106C5-7336-BD68-049F-4EDD90DD4A92}"/>
              </a:ext>
            </a:extLst>
          </p:cNvPr>
          <p:cNvSpPr>
            <a:spLocks noChangeArrowheads="1"/>
          </p:cNvSpPr>
          <p:nvPr/>
        </p:nvSpPr>
        <p:spPr bwMode="auto">
          <a:xfrm>
            <a:off x="3178623" y="3195501"/>
            <a:ext cx="5759450" cy="3217863"/>
          </a:xfrm>
          <a:prstGeom prst="rect">
            <a:avLst/>
          </a:prstGeom>
          <a:solidFill>
            <a:srgbClr val="ECF7FF"/>
          </a:solid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grpSp>
        <p:nvGrpSpPr>
          <p:cNvPr id="43" name="Group 5">
            <a:extLst>
              <a:ext uri="{FF2B5EF4-FFF2-40B4-BE49-F238E27FC236}">
                <a16:creationId xmlns:a16="http://schemas.microsoft.com/office/drawing/2014/main" id="{0AB91F85-49B3-0422-FA97-969553687750}"/>
              </a:ext>
            </a:extLst>
          </p:cNvPr>
          <p:cNvGrpSpPr>
            <a:grpSpLocks/>
          </p:cNvGrpSpPr>
          <p:nvPr/>
        </p:nvGrpSpPr>
        <p:grpSpPr bwMode="auto">
          <a:xfrm>
            <a:off x="4099373" y="3476489"/>
            <a:ext cx="185738" cy="2317750"/>
            <a:chOff x="1681" y="1895"/>
            <a:chExt cx="117" cy="1460"/>
          </a:xfrm>
          <a:scene3d>
            <a:camera prst="orthographicFront">
              <a:rot lat="0" lon="0" rev="0"/>
            </a:camera>
            <a:lightRig rig="balanced" dir="t">
              <a:rot lat="0" lon="0" rev="8700000"/>
            </a:lightRig>
          </a:scene3d>
        </p:grpSpPr>
        <p:sp>
          <p:nvSpPr>
            <p:cNvPr id="44" name="Line 6">
              <a:extLst>
                <a:ext uri="{FF2B5EF4-FFF2-40B4-BE49-F238E27FC236}">
                  <a16:creationId xmlns:a16="http://schemas.microsoft.com/office/drawing/2014/main" id="{8A07ECB0-251B-F47A-5225-B89F90A9C86D}"/>
                </a:ext>
              </a:extLst>
            </p:cNvPr>
            <p:cNvSpPr>
              <a:spLocks noChangeShapeType="1"/>
            </p:cNvSpPr>
            <p:nvPr/>
          </p:nvSpPr>
          <p:spPr bwMode="auto">
            <a:xfrm>
              <a:off x="1681" y="3355"/>
              <a:ext cx="117" cy="0"/>
            </a:xfrm>
            <a:prstGeom prst="line">
              <a:avLst/>
            </a:prstGeom>
            <a:noFill/>
            <a:ln w="12700">
              <a:noFill/>
              <a:round/>
              <a:headEnd/>
              <a:tailEnd/>
            </a:ln>
            <a:effectLst>
              <a:outerShdw blurRad="44450" dist="27940" dir="5400000" algn="ctr">
                <a:srgbClr val="000000">
                  <a:alpha val="32000"/>
                </a:srgbClr>
              </a:outerShdw>
            </a:effectLst>
            <a:sp3d>
              <a:bevelT w="190500" h="38100"/>
            </a:sp3d>
          </p:spPr>
          <p:txBody>
            <a:bodyPr wrap="none" anchor="ctr"/>
            <a:lstStyle/>
            <a:p>
              <a:endParaRPr lang="en-US"/>
            </a:p>
          </p:txBody>
        </p:sp>
        <p:sp>
          <p:nvSpPr>
            <p:cNvPr id="45" name="Line 7">
              <a:extLst>
                <a:ext uri="{FF2B5EF4-FFF2-40B4-BE49-F238E27FC236}">
                  <a16:creationId xmlns:a16="http://schemas.microsoft.com/office/drawing/2014/main" id="{722026DA-B843-E544-45F3-097D2D96A1A8}"/>
                </a:ext>
              </a:extLst>
            </p:cNvPr>
            <p:cNvSpPr>
              <a:spLocks noChangeShapeType="1"/>
            </p:cNvSpPr>
            <p:nvPr/>
          </p:nvSpPr>
          <p:spPr bwMode="auto">
            <a:xfrm>
              <a:off x="1681" y="3129"/>
              <a:ext cx="117" cy="0"/>
            </a:xfrm>
            <a:prstGeom prst="line">
              <a:avLst/>
            </a:prstGeom>
            <a:noFill/>
            <a:ln w="12700">
              <a:noFill/>
              <a:round/>
              <a:headEnd/>
              <a:tailEnd/>
            </a:ln>
            <a:effectLst>
              <a:outerShdw blurRad="44450" dist="27940" dir="5400000" algn="ctr">
                <a:srgbClr val="000000">
                  <a:alpha val="32000"/>
                </a:srgbClr>
              </a:outerShdw>
            </a:effectLst>
            <a:sp3d>
              <a:bevelT w="190500" h="38100"/>
            </a:sp3d>
          </p:spPr>
          <p:txBody>
            <a:bodyPr wrap="none" anchor="ctr"/>
            <a:lstStyle/>
            <a:p>
              <a:endParaRPr lang="en-US"/>
            </a:p>
          </p:txBody>
        </p:sp>
        <p:sp>
          <p:nvSpPr>
            <p:cNvPr id="46" name="Line 8">
              <a:extLst>
                <a:ext uri="{FF2B5EF4-FFF2-40B4-BE49-F238E27FC236}">
                  <a16:creationId xmlns:a16="http://schemas.microsoft.com/office/drawing/2014/main" id="{9E4DDD6E-2289-1C3D-4474-F24E24871E9F}"/>
                </a:ext>
              </a:extLst>
            </p:cNvPr>
            <p:cNvSpPr>
              <a:spLocks noChangeShapeType="1"/>
            </p:cNvSpPr>
            <p:nvPr/>
          </p:nvSpPr>
          <p:spPr bwMode="auto">
            <a:xfrm>
              <a:off x="1681" y="2882"/>
              <a:ext cx="117" cy="0"/>
            </a:xfrm>
            <a:prstGeom prst="line">
              <a:avLst/>
            </a:prstGeom>
            <a:noFill/>
            <a:ln w="12700">
              <a:noFill/>
              <a:round/>
              <a:headEnd/>
              <a:tailEnd/>
            </a:ln>
            <a:effectLst>
              <a:outerShdw blurRad="44450" dist="27940" dir="5400000" algn="ctr">
                <a:srgbClr val="000000">
                  <a:alpha val="32000"/>
                </a:srgbClr>
              </a:outerShdw>
            </a:effectLst>
            <a:sp3d>
              <a:bevelT w="190500" h="38100"/>
            </a:sp3d>
          </p:spPr>
          <p:txBody>
            <a:bodyPr wrap="none" anchor="ctr"/>
            <a:lstStyle/>
            <a:p>
              <a:endParaRPr lang="en-US"/>
            </a:p>
          </p:txBody>
        </p:sp>
        <p:sp>
          <p:nvSpPr>
            <p:cNvPr id="47" name="Line 9">
              <a:extLst>
                <a:ext uri="{FF2B5EF4-FFF2-40B4-BE49-F238E27FC236}">
                  <a16:creationId xmlns:a16="http://schemas.microsoft.com/office/drawing/2014/main" id="{4C04371F-7DB2-1E4E-137F-E525370CBD97}"/>
                </a:ext>
              </a:extLst>
            </p:cNvPr>
            <p:cNvSpPr>
              <a:spLocks noChangeShapeType="1"/>
            </p:cNvSpPr>
            <p:nvPr/>
          </p:nvSpPr>
          <p:spPr bwMode="auto">
            <a:xfrm>
              <a:off x="1681" y="2646"/>
              <a:ext cx="117" cy="0"/>
            </a:xfrm>
            <a:prstGeom prst="line">
              <a:avLst/>
            </a:prstGeom>
            <a:noFill/>
            <a:ln w="12700">
              <a:noFill/>
              <a:round/>
              <a:headEnd/>
              <a:tailEnd/>
            </a:ln>
            <a:effectLst>
              <a:outerShdw blurRad="44450" dist="27940" dir="5400000" algn="ctr">
                <a:srgbClr val="000000">
                  <a:alpha val="32000"/>
                </a:srgbClr>
              </a:outerShdw>
            </a:effectLst>
            <a:sp3d>
              <a:bevelT w="190500" h="38100"/>
            </a:sp3d>
          </p:spPr>
          <p:txBody>
            <a:bodyPr wrap="none" anchor="ctr"/>
            <a:lstStyle/>
            <a:p>
              <a:endParaRPr lang="en-US"/>
            </a:p>
          </p:txBody>
        </p:sp>
        <p:sp>
          <p:nvSpPr>
            <p:cNvPr id="48" name="Line 10">
              <a:extLst>
                <a:ext uri="{FF2B5EF4-FFF2-40B4-BE49-F238E27FC236}">
                  <a16:creationId xmlns:a16="http://schemas.microsoft.com/office/drawing/2014/main" id="{0A4DA98A-FA2C-A99F-1435-D8F56C3F5920}"/>
                </a:ext>
              </a:extLst>
            </p:cNvPr>
            <p:cNvSpPr>
              <a:spLocks noChangeShapeType="1"/>
            </p:cNvSpPr>
            <p:nvPr/>
          </p:nvSpPr>
          <p:spPr bwMode="auto">
            <a:xfrm>
              <a:off x="1681" y="2392"/>
              <a:ext cx="117" cy="0"/>
            </a:xfrm>
            <a:prstGeom prst="line">
              <a:avLst/>
            </a:prstGeom>
            <a:noFill/>
            <a:ln w="12700">
              <a:noFill/>
              <a:round/>
              <a:headEnd/>
              <a:tailEnd/>
            </a:ln>
            <a:effectLst>
              <a:outerShdw blurRad="44450" dist="27940" dir="5400000" algn="ctr">
                <a:srgbClr val="000000">
                  <a:alpha val="32000"/>
                </a:srgbClr>
              </a:outerShdw>
            </a:effectLst>
            <a:sp3d>
              <a:bevelT w="190500" h="38100"/>
            </a:sp3d>
          </p:spPr>
          <p:txBody>
            <a:bodyPr wrap="none" anchor="ctr"/>
            <a:lstStyle/>
            <a:p>
              <a:endParaRPr lang="en-US"/>
            </a:p>
          </p:txBody>
        </p:sp>
        <p:sp>
          <p:nvSpPr>
            <p:cNvPr id="49" name="Line 11">
              <a:extLst>
                <a:ext uri="{FF2B5EF4-FFF2-40B4-BE49-F238E27FC236}">
                  <a16:creationId xmlns:a16="http://schemas.microsoft.com/office/drawing/2014/main" id="{BBD285E3-13A2-424F-274C-3E0D34A55B7E}"/>
                </a:ext>
              </a:extLst>
            </p:cNvPr>
            <p:cNvSpPr>
              <a:spLocks noChangeShapeType="1"/>
            </p:cNvSpPr>
            <p:nvPr/>
          </p:nvSpPr>
          <p:spPr bwMode="auto">
            <a:xfrm>
              <a:off x="1681" y="2142"/>
              <a:ext cx="117" cy="0"/>
            </a:xfrm>
            <a:prstGeom prst="line">
              <a:avLst/>
            </a:prstGeom>
            <a:noFill/>
            <a:ln w="12700">
              <a:noFill/>
              <a:round/>
              <a:headEnd/>
              <a:tailEnd/>
            </a:ln>
            <a:effectLst>
              <a:outerShdw blurRad="44450" dist="27940" dir="5400000" algn="ctr">
                <a:srgbClr val="000000">
                  <a:alpha val="32000"/>
                </a:srgbClr>
              </a:outerShdw>
            </a:effectLst>
            <a:sp3d>
              <a:bevelT w="190500" h="38100"/>
            </a:sp3d>
          </p:spPr>
          <p:txBody>
            <a:bodyPr wrap="none" anchor="ctr"/>
            <a:lstStyle/>
            <a:p>
              <a:endParaRPr lang="en-US"/>
            </a:p>
          </p:txBody>
        </p:sp>
        <p:sp>
          <p:nvSpPr>
            <p:cNvPr id="50" name="Line 12">
              <a:extLst>
                <a:ext uri="{FF2B5EF4-FFF2-40B4-BE49-F238E27FC236}">
                  <a16:creationId xmlns:a16="http://schemas.microsoft.com/office/drawing/2014/main" id="{2375D007-393B-1B82-A66C-7ADC1F198F09}"/>
                </a:ext>
              </a:extLst>
            </p:cNvPr>
            <p:cNvSpPr>
              <a:spLocks noChangeShapeType="1"/>
            </p:cNvSpPr>
            <p:nvPr/>
          </p:nvSpPr>
          <p:spPr bwMode="auto">
            <a:xfrm>
              <a:off x="1681" y="1895"/>
              <a:ext cx="117" cy="0"/>
            </a:xfrm>
            <a:prstGeom prst="line">
              <a:avLst/>
            </a:prstGeom>
            <a:noFill/>
            <a:ln w="12700">
              <a:noFill/>
              <a:round/>
              <a:headEnd/>
              <a:tailEnd/>
            </a:ln>
            <a:effectLst>
              <a:outerShdw blurRad="44450" dist="27940" dir="5400000" algn="ctr">
                <a:srgbClr val="000000">
                  <a:alpha val="32000"/>
                </a:srgbClr>
              </a:outerShdw>
            </a:effectLst>
            <a:sp3d>
              <a:bevelT w="190500" h="38100"/>
            </a:sp3d>
          </p:spPr>
          <p:txBody>
            <a:bodyPr wrap="none" anchor="ctr"/>
            <a:lstStyle/>
            <a:p>
              <a:endParaRPr lang="en-US"/>
            </a:p>
          </p:txBody>
        </p:sp>
      </p:grpSp>
      <p:sp>
        <p:nvSpPr>
          <p:cNvPr id="51" name="Line 13">
            <a:extLst>
              <a:ext uri="{FF2B5EF4-FFF2-40B4-BE49-F238E27FC236}">
                <a16:creationId xmlns:a16="http://schemas.microsoft.com/office/drawing/2014/main" id="{FEB1C33D-15B0-0290-2719-0AD31E7AA2BB}"/>
              </a:ext>
            </a:extLst>
          </p:cNvPr>
          <p:cNvSpPr>
            <a:spLocks noChangeShapeType="1"/>
          </p:cNvSpPr>
          <p:nvPr/>
        </p:nvSpPr>
        <p:spPr bwMode="auto">
          <a:xfrm flipV="1">
            <a:off x="4189861" y="3482839"/>
            <a:ext cx="0" cy="2700338"/>
          </a:xfrm>
          <a:prstGeom prst="line">
            <a:avLst/>
          </a:prstGeom>
          <a:no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52" name="Rectangle 14">
            <a:extLst>
              <a:ext uri="{FF2B5EF4-FFF2-40B4-BE49-F238E27FC236}">
                <a16:creationId xmlns:a16="http://schemas.microsoft.com/office/drawing/2014/main" id="{7488C016-4898-67B1-C64A-EDA02A98E584}"/>
              </a:ext>
            </a:extLst>
          </p:cNvPr>
          <p:cNvSpPr>
            <a:spLocks noChangeArrowheads="1"/>
          </p:cNvSpPr>
          <p:nvPr/>
        </p:nvSpPr>
        <p:spPr bwMode="auto">
          <a:xfrm rot="16200000">
            <a:off x="2285193" y="4658842"/>
            <a:ext cx="2393285" cy="397545"/>
          </a:xfrm>
          <a:prstGeom prst="rect">
            <a:avLst/>
          </a:prstGeom>
          <a:noFill/>
          <a:ln w="12700">
            <a:noFill/>
            <a:miter lim="800000"/>
            <a:headEnd/>
            <a:tailEnd/>
          </a:ln>
          <a:effectLst/>
          <a:scene3d>
            <a:camera prst="orthographicFront">
              <a:rot lat="0" lon="0" rev="0"/>
            </a:camera>
            <a:lightRig rig="balanced" dir="t">
              <a:rot lat="0" lon="0" rev="8700000"/>
            </a:lightRig>
          </a:scene3d>
          <a:sp3d>
            <a:bevelT w="190500" h="38100"/>
          </a:sp3d>
        </p:spPr>
        <p:txBody>
          <a:bodyPr wrap="none" lIns="90488" tIns="44450" rIns="90488" bIns="44450">
            <a:spAutoFit/>
          </a:bodyPr>
          <a:lstStyle/>
          <a:p>
            <a:pPr algn="l"/>
            <a:r>
              <a:rPr lang="en-US" sz="2000" dirty="0">
                <a:solidFill>
                  <a:srgbClr val="000000"/>
                </a:solidFill>
                <a:effectLst/>
                <a:latin typeface="Arial" panose="020B0604020202020204" pitchFamily="34" charset="0"/>
                <a:cs typeface="Arial" panose="020B0604020202020204" pitchFamily="34" charset="0"/>
              </a:rPr>
              <a:t>Relative Frequency</a:t>
            </a:r>
          </a:p>
        </p:txBody>
      </p:sp>
      <p:sp>
        <p:nvSpPr>
          <p:cNvPr id="53" name="Line 16">
            <a:extLst>
              <a:ext uri="{FF2B5EF4-FFF2-40B4-BE49-F238E27FC236}">
                <a16:creationId xmlns:a16="http://schemas.microsoft.com/office/drawing/2014/main" id="{1FD6D62C-47D8-F6A2-7A3D-3C5BACB74D4B}"/>
              </a:ext>
            </a:extLst>
          </p:cNvPr>
          <p:cNvSpPr>
            <a:spLocks noChangeShapeType="1"/>
          </p:cNvSpPr>
          <p:nvPr/>
        </p:nvSpPr>
        <p:spPr bwMode="auto">
          <a:xfrm>
            <a:off x="4100961" y="6186351"/>
            <a:ext cx="4572000" cy="0"/>
          </a:xfrm>
          <a:prstGeom prst="line">
            <a:avLst/>
          </a:prstGeom>
          <a:noFill/>
          <a:ln w="12700">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63" name="Rectangle 26">
            <a:extLst>
              <a:ext uri="{FF2B5EF4-FFF2-40B4-BE49-F238E27FC236}">
                <a16:creationId xmlns:a16="http://schemas.microsoft.com/office/drawing/2014/main" id="{2A8AC98F-D134-B269-50BF-A4739D0EC1BB}"/>
              </a:ext>
            </a:extLst>
          </p:cNvPr>
          <p:cNvSpPr>
            <a:spLocks noChangeArrowheads="1"/>
          </p:cNvSpPr>
          <p:nvPr/>
        </p:nvSpPr>
        <p:spPr bwMode="auto">
          <a:xfrm flipH="1">
            <a:off x="8033198" y="5948226"/>
            <a:ext cx="641350" cy="236538"/>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64" name="Rectangle 27">
            <a:extLst>
              <a:ext uri="{FF2B5EF4-FFF2-40B4-BE49-F238E27FC236}">
                <a16:creationId xmlns:a16="http://schemas.microsoft.com/office/drawing/2014/main" id="{126DACC5-93CE-F0B6-DA34-FAF31EFC8020}"/>
              </a:ext>
            </a:extLst>
          </p:cNvPr>
          <p:cNvSpPr>
            <a:spLocks noChangeArrowheads="1"/>
          </p:cNvSpPr>
          <p:nvPr/>
        </p:nvSpPr>
        <p:spPr bwMode="auto">
          <a:xfrm flipH="1">
            <a:off x="6764786" y="5122726"/>
            <a:ext cx="641350" cy="1062038"/>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65" name="Rectangle 28">
            <a:extLst>
              <a:ext uri="{FF2B5EF4-FFF2-40B4-BE49-F238E27FC236}">
                <a16:creationId xmlns:a16="http://schemas.microsoft.com/office/drawing/2014/main" id="{9CBDC806-6E4E-6D18-42AE-855185243703}"/>
              </a:ext>
            </a:extLst>
          </p:cNvPr>
          <p:cNvSpPr>
            <a:spLocks noChangeArrowheads="1"/>
          </p:cNvSpPr>
          <p:nvPr/>
        </p:nvSpPr>
        <p:spPr bwMode="auto">
          <a:xfrm flipH="1">
            <a:off x="6123436" y="4740139"/>
            <a:ext cx="641350" cy="1446212"/>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66" name="Rectangle 29">
            <a:extLst>
              <a:ext uri="{FF2B5EF4-FFF2-40B4-BE49-F238E27FC236}">
                <a16:creationId xmlns:a16="http://schemas.microsoft.com/office/drawing/2014/main" id="{791096A0-C92C-FB4D-63AE-2322392F0675}"/>
              </a:ext>
            </a:extLst>
          </p:cNvPr>
          <p:cNvSpPr>
            <a:spLocks noChangeArrowheads="1"/>
          </p:cNvSpPr>
          <p:nvPr/>
        </p:nvSpPr>
        <p:spPr bwMode="auto">
          <a:xfrm flipH="1">
            <a:off x="5480498" y="4163876"/>
            <a:ext cx="642938" cy="202247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67" name="Rectangle 30">
            <a:extLst>
              <a:ext uri="{FF2B5EF4-FFF2-40B4-BE49-F238E27FC236}">
                <a16:creationId xmlns:a16="http://schemas.microsoft.com/office/drawing/2014/main" id="{705BD307-8081-3B57-A148-C267B49C71F9}"/>
              </a:ext>
            </a:extLst>
          </p:cNvPr>
          <p:cNvSpPr>
            <a:spLocks noChangeArrowheads="1"/>
          </p:cNvSpPr>
          <p:nvPr/>
        </p:nvSpPr>
        <p:spPr bwMode="auto">
          <a:xfrm flipH="1">
            <a:off x="4839148" y="4833801"/>
            <a:ext cx="642938" cy="135255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68" name="Rectangle 31">
            <a:extLst>
              <a:ext uri="{FF2B5EF4-FFF2-40B4-BE49-F238E27FC236}">
                <a16:creationId xmlns:a16="http://schemas.microsoft.com/office/drawing/2014/main" id="{724DA07A-2365-2555-41C6-68F59F5C57E1}"/>
              </a:ext>
            </a:extLst>
          </p:cNvPr>
          <p:cNvSpPr>
            <a:spLocks noChangeArrowheads="1"/>
          </p:cNvSpPr>
          <p:nvPr/>
        </p:nvSpPr>
        <p:spPr bwMode="auto">
          <a:xfrm flipH="1">
            <a:off x="7409311" y="5584689"/>
            <a:ext cx="633412" cy="601662"/>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effectLst>
                <a:outerShdw blurRad="38100" dist="38100" dir="2700000" algn="tl">
                  <a:srgbClr val="000000"/>
                </a:outerShdw>
              </a:effectLst>
              <a:latin typeface="Book Antiqua" pitchFamily="18" charset="0"/>
            </a:endParaRPr>
          </a:p>
        </p:txBody>
      </p:sp>
      <p:sp>
        <p:nvSpPr>
          <p:cNvPr id="69" name="Rectangle 32">
            <a:extLst>
              <a:ext uri="{FF2B5EF4-FFF2-40B4-BE49-F238E27FC236}">
                <a16:creationId xmlns:a16="http://schemas.microsoft.com/office/drawing/2014/main" id="{02269E02-EA08-D355-1C8F-5722C902382F}"/>
              </a:ext>
            </a:extLst>
          </p:cNvPr>
          <p:cNvSpPr>
            <a:spLocks noChangeArrowheads="1"/>
          </p:cNvSpPr>
          <p:nvPr/>
        </p:nvSpPr>
        <p:spPr bwMode="auto">
          <a:xfrm flipH="1">
            <a:off x="4197798" y="5287826"/>
            <a:ext cx="641350" cy="89852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70" name="Text Box 33">
            <a:extLst>
              <a:ext uri="{FF2B5EF4-FFF2-40B4-BE49-F238E27FC236}">
                <a16:creationId xmlns:a16="http://schemas.microsoft.com/office/drawing/2014/main" id="{86A87B92-3F11-E477-6BCC-2DE7D2955D1E}"/>
              </a:ext>
            </a:extLst>
          </p:cNvPr>
          <p:cNvSpPr txBox="1">
            <a:spLocks noChangeArrowheads="1"/>
          </p:cNvSpPr>
          <p:nvPr/>
        </p:nvSpPr>
        <p:spPr bwMode="auto">
          <a:xfrm>
            <a:off x="4725070" y="3054214"/>
            <a:ext cx="2876108" cy="461665"/>
          </a:xfrm>
          <a:prstGeom prst="rect">
            <a:avLst/>
          </a:prstGeom>
          <a:solidFill>
            <a:srgbClr val="ECF7FF"/>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2400" dirty="0">
                <a:solidFill>
                  <a:srgbClr val="000000"/>
                </a:solidFill>
                <a:effectLst/>
                <a:latin typeface="Arial" panose="020B0604020202020204" pitchFamily="34" charset="0"/>
                <a:cs typeface="Arial" panose="020B0604020202020204" pitchFamily="34" charset="0"/>
              </a:rPr>
              <a:t>  </a:t>
            </a:r>
            <a:r>
              <a:rPr lang="en-US" sz="2400" dirty="0" err="1">
                <a:solidFill>
                  <a:srgbClr val="000000"/>
                </a:solidFill>
                <a:effectLst/>
                <a:latin typeface="Arial" panose="020B0604020202020204" pitchFamily="34" charset="0"/>
                <a:cs typeface="Arial" panose="020B0604020202020204" pitchFamily="34" charset="0"/>
              </a:rPr>
              <a:t>Skewness</a:t>
            </a:r>
            <a:r>
              <a:rPr lang="en-US" sz="2400" dirty="0">
                <a:solidFill>
                  <a:srgbClr val="000000"/>
                </a:solidFill>
                <a:effectLst/>
                <a:latin typeface="Arial" panose="020B0604020202020204" pitchFamily="34" charset="0"/>
                <a:cs typeface="Arial" panose="020B0604020202020204" pitchFamily="34" charset="0"/>
              </a:rPr>
              <a:t>  =  .31  </a:t>
            </a:r>
          </a:p>
        </p:txBody>
      </p:sp>
      <p:sp>
        <p:nvSpPr>
          <p:cNvPr id="71" name="Rectangle 36">
            <a:extLst>
              <a:ext uri="{FF2B5EF4-FFF2-40B4-BE49-F238E27FC236}">
                <a16:creationId xmlns:a16="http://schemas.microsoft.com/office/drawing/2014/main" id="{B377F1C0-B47D-007F-425F-AACA405ED6B3}"/>
              </a:ext>
            </a:extLst>
          </p:cNvPr>
          <p:cNvSpPr>
            <a:spLocks noChangeArrowheads="1"/>
          </p:cNvSpPr>
          <p:nvPr/>
        </p:nvSpPr>
        <p:spPr bwMode="auto">
          <a:xfrm>
            <a:off x="2237236" y="1828497"/>
            <a:ext cx="7772400" cy="947738"/>
          </a:xfrm>
          <a:prstGeom prst="rect">
            <a:avLst/>
          </a:prstGeom>
          <a:noFill/>
          <a:ln w="12700">
            <a:noFill/>
            <a:miter lim="800000"/>
            <a:headEnd/>
            <a:tailEnd/>
          </a:ln>
          <a:effectLst/>
        </p:spPr>
        <p:txBody>
          <a:bodyPr lIns="90488" tIns="44450" rIns="90488" bIns="44450"/>
          <a:lstStyle/>
          <a:p>
            <a:pPr marL="742950" lvl="1" indent="-285750" algn="l">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Skewness is positive.</a:t>
            </a:r>
          </a:p>
          <a:p>
            <a:pPr marL="742950" lvl="1" indent="-285750" algn="l">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Mean will usually be more than the median.</a:t>
            </a:r>
          </a:p>
        </p:txBody>
      </p:sp>
      <p:grpSp>
        <p:nvGrpSpPr>
          <p:cNvPr id="86" name="Group 85">
            <a:extLst>
              <a:ext uri="{FF2B5EF4-FFF2-40B4-BE49-F238E27FC236}">
                <a16:creationId xmlns:a16="http://schemas.microsoft.com/office/drawing/2014/main" id="{A8B60A63-A6C8-D6BE-BD5B-D60668B94388}"/>
              </a:ext>
            </a:extLst>
          </p:cNvPr>
          <p:cNvGrpSpPr/>
          <p:nvPr/>
        </p:nvGrpSpPr>
        <p:grpSpPr>
          <a:xfrm>
            <a:off x="3665992" y="3279639"/>
            <a:ext cx="4991895" cy="3092480"/>
            <a:chOff x="3665992" y="3279639"/>
            <a:chExt cx="4991895" cy="3092480"/>
          </a:xfrm>
        </p:grpSpPr>
        <p:grpSp>
          <p:nvGrpSpPr>
            <p:cNvPr id="82" name="Group 81">
              <a:extLst>
                <a:ext uri="{FF2B5EF4-FFF2-40B4-BE49-F238E27FC236}">
                  <a16:creationId xmlns:a16="http://schemas.microsoft.com/office/drawing/2014/main" id="{E94F4838-B8A5-B0B0-786C-FD6AE4DF7249}"/>
                </a:ext>
              </a:extLst>
            </p:cNvPr>
            <p:cNvGrpSpPr/>
            <p:nvPr/>
          </p:nvGrpSpPr>
          <p:grpSpPr>
            <a:xfrm>
              <a:off x="3665992" y="3279639"/>
              <a:ext cx="605634" cy="3092480"/>
              <a:chOff x="3665992" y="3279639"/>
              <a:chExt cx="605634" cy="3092480"/>
            </a:xfrm>
          </p:grpSpPr>
          <p:grpSp>
            <p:nvGrpSpPr>
              <p:cNvPr id="54" name="Group 17">
                <a:extLst>
                  <a:ext uri="{FF2B5EF4-FFF2-40B4-BE49-F238E27FC236}">
                    <a16:creationId xmlns:a16="http://schemas.microsoft.com/office/drawing/2014/main" id="{4EAD525D-3521-3643-041E-A9AADD15910B}"/>
                  </a:ext>
                </a:extLst>
              </p:cNvPr>
              <p:cNvGrpSpPr>
                <a:grpSpLocks/>
              </p:cNvGrpSpPr>
              <p:nvPr/>
            </p:nvGrpSpPr>
            <p:grpSpPr bwMode="auto">
              <a:xfrm>
                <a:off x="3665992" y="3279639"/>
                <a:ext cx="511177" cy="3092480"/>
                <a:chOff x="1435" y="1789"/>
                <a:chExt cx="322" cy="1930"/>
              </a:xfrm>
              <a:effectLst/>
              <a:scene3d>
                <a:camera prst="orthographicFront">
                  <a:rot lat="0" lon="0" rev="0"/>
                </a:camera>
                <a:lightRig rig="balanced" dir="t">
                  <a:rot lat="0" lon="0" rev="8700000"/>
                </a:lightRig>
              </a:scene3d>
            </p:grpSpPr>
            <p:sp>
              <p:nvSpPr>
                <p:cNvPr id="55" name="Rectangle 18">
                  <a:extLst>
                    <a:ext uri="{FF2B5EF4-FFF2-40B4-BE49-F238E27FC236}">
                      <a16:creationId xmlns:a16="http://schemas.microsoft.com/office/drawing/2014/main" id="{6A00E1DC-46CA-2625-48FB-1D9B654D948E}"/>
                    </a:ext>
                  </a:extLst>
                </p:cNvPr>
                <p:cNvSpPr>
                  <a:spLocks noChangeArrowheads="1"/>
                </p:cNvSpPr>
                <p:nvPr/>
              </p:nvSpPr>
              <p:spPr bwMode="auto">
                <a:xfrm>
                  <a:off x="1435" y="3259"/>
                  <a:ext cx="317" cy="229"/>
                </a:xfrm>
                <a:prstGeom prst="rect">
                  <a:avLst/>
                </a:prstGeom>
                <a:noFill/>
                <a:ln w="12700">
                  <a:noFill/>
                  <a:miter lim="800000"/>
                  <a:headEnd/>
                  <a:tailEnd/>
                </a:ln>
                <a:effectLst/>
                <a:sp3d>
                  <a:bevelT w="190500" h="38100"/>
                </a:sp3d>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.05</a:t>
                  </a:r>
                </a:p>
              </p:txBody>
            </p:sp>
            <p:sp>
              <p:nvSpPr>
                <p:cNvPr id="56" name="Rectangle 19">
                  <a:extLst>
                    <a:ext uri="{FF2B5EF4-FFF2-40B4-BE49-F238E27FC236}">
                      <a16:creationId xmlns:a16="http://schemas.microsoft.com/office/drawing/2014/main" id="{37E115AD-E6CB-31F1-FFA4-B1641D79920F}"/>
                    </a:ext>
                  </a:extLst>
                </p:cNvPr>
                <p:cNvSpPr>
                  <a:spLocks noChangeArrowheads="1"/>
                </p:cNvSpPr>
                <p:nvPr/>
              </p:nvSpPr>
              <p:spPr bwMode="auto">
                <a:xfrm>
                  <a:off x="1435" y="3033"/>
                  <a:ext cx="317" cy="229"/>
                </a:xfrm>
                <a:prstGeom prst="rect">
                  <a:avLst/>
                </a:prstGeom>
                <a:noFill/>
                <a:ln w="12700">
                  <a:noFill/>
                  <a:miter lim="800000"/>
                  <a:headEnd/>
                  <a:tailEnd/>
                </a:ln>
                <a:effectLst/>
                <a:sp3d>
                  <a:bevelT w="190500" h="38100"/>
                </a:sp3d>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.10</a:t>
                  </a:r>
                </a:p>
              </p:txBody>
            </p:sp>
            <p:sp>
              <p:nvSpPr>
                <p:cNvPr id="57" name="Rectangle 20">
                  <a:extLst>
                    <a:ext uri="{FF2B5EF4-FFF2-40B4-BE49-F238E27FC236}">
                      <a16:creationId xmlns:a16="http://schemas.microsoft.com/office/drawing/2014/main" id="{EF2ECEA6-9964-EE4F-8C29-6892177984A4}"/>
                    </a:ext>
                  </a:extLst>
                </p:cNvPr>
                <p:cNvSpPr>
                  <a:spLocks noChangeArrowheads="1"/>
                </p:cNvSpPr>
                <p:nvPr/>
              </p:nvSpPr>
              <p:spPr bwMode="auto">
                <a:xfrm>
                  <a:off x="1435" y="2785"/>
                  <a:ext cx="317" cy="229"/>
                </a:xfrm>
                <a:prstGeom prst="rect">
                  <a:avLst/>
                </a:prstGeom>
                <a:noFill/>
                <a:ln w="12700">
                  <a:noFill/>
                  <a:miter lim="800000"/>
                  <a:headEnd/>
                  <a:tailEnd/>
                </a:ln>
                <a:effectLst/>
                <a:sp3d>
                  <a:bevelT w="190500" h="38100"/>
                </a:sp3d>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.15</a:t>
                  </a:r>
                </a:p>
              </p:txBody>
            </p:sp>
            <p:sp>
              <p:nvSpPr>
                <p:cNvPr id="58" name="Rectangle 21">
                  <a:extLst>
                    <a:ext uri="{FF2B5EF4-FFF2-40B4-BE49-F238E27FC236}">
                      <a16:creationId xmlns:a16="http://schemas.microsoft.com/office/drawing/2014/main" id="{788FFA36-C7DC-EE6B-E3E5-31CC188E0F1B}"/>
                    </a:ext>
                  </a:extLst>
                </p:cNvPr>
                <p:cNvSpPr>
                  <a:spLocks noChangeArrowheads="1"/>
                </p:cNvSpPr>
                <p:nvPr/>
              </p:nvSpPr>
              <p:spPr bwMode="auto">
                <a:xfrm>
                  <a:off x="1435" y="2539"/>
                  <a:ext cx="317" cy="229"/>
                </a:xfrm>
                <a:prstGeom prst="rect">
                  <a:avLst/>
                </a:prstGeom>
                <a:noFill/>
                <a:ln w="12700">
                  <a:noFill/>
                  <a:miter lim="800000"/>
                  <a:headEnd/>
                  <a:tailEnd/>
                </a:ln>
                <a:effectLst/>
                <a:sp3d>
                  <a:bevelT w="190500" h="38100"/>
                </a:sp3d>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.20</a:t>
                  </a:r>
                </a:p>
              </p:txBody>
            </p:sp>
            <p:sp>
              <p:nvSpPr>
                <p:cNvPr id="59" name="Rectangle 22">
                  <a:extLst>
                    <a:ext uri="{FF2B5EF4-FFF2-40B4-BE49-F238E27FC236}">
                      <a16:creationId xmlns:a16="http://schemas.microsoft.com/office/drawing/2014/main" id="{C207D867-5DC8-3E49-099B-DF597263B35C}"/>
                    </a:ext>
                  </a:extLst>
                </p:cNvPr>
                <p:cNvSpPr>
                  <a:spLocks noChangeArrowheads="1"/>
                </p:cNvSpPr>
                <p:nvPr/>
              </p:nvSpPr>
              <p:spPr bwMode="auto">
                <a:xfrm>
                  <a:off x="1440" y="2292"/>
                  <a:ext cx="317" cy="229"/>
                </a:xfrm>
                <a:prstGeom prst="rect">
                  <a:avLst/>
                </a:prstGeom>
                <a:noFill/>
                <a:ln w="12700">
                  <a:noFill/>
                  <a:miter lim="800000"/>
                  <a:headEnd/>
                  <a:tailEnd/>
                </a:ln>
                <a:effectLst/>
                <a:sp3d>
                  <a:bevelT w="190500" h="38100"/>
                </a:sp3d>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.25</a:t>
                  </a:r>
                </a:p>
              </p:txBody>
            </p:sp>
            <p:sp>
              <p:nvSpPr>
                <p:cNvPr id="60" name="Rectangle 23">
                  <a:extLst>
                    <a:ext uri="{FF2B5EF4-FFF2-40B4-BE49-F238E27FC236}">
                      <a16:creationId xmlns:a16="http://schemas.microsoft.com/office/drawing/2014/main" id="{3CB98535-8139-E38B-4B13-7973FE928086}"/>
                    </a:ext>
                  </a:extLst>
                </p:cNvPr>
                <p:cNvSpPr>
                  <a:spLocks noChangeArrowheads="1"/>
                </p:cNvSpPr>
                <p:nvPr/>
              </p:nvSpPr>
              <p:spPr bwMode="auto">
                <a:xfrm>
                  <a:off x="1440" y="2036"/>
                  <a:ext cx="317" cy="229"/>
                </a:xfrm>
                <a:prstGeom prst="rect">
                  <a:avLst/>
                </a:prstGeom>
                <a:noFill/>
                <a:ln w="12700">
                  <a:noFill/>
                  <a:miter lim="800000"/>
                  <a:headEnd/>
                  <a:tailEnd/>
                </a:ln>
                <a:effectLst/>
                <a:sp3d>
                  <a:bevelT w="190500" h="38100"/>
                </a:sp3d>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.30</a:t>
                  </a:r>
                </a:p>
              </p:txBody>
            </p:sp>
            <p:sp>
              <p:nvSpPr>
                <p:cNvPr id="61" name="Rectangle 24">
                  <a:extLst>
                    <a:ext uri="{FF2B5EF4-FFF2-40B4-BE49-F238E27FC236}">
                      <a16:creationId xmlns:a16="http://schemas.microsoft.com/office/drawing/2014/main" id="{213B8F03-C0EE-D83B-74FE-1E149EDA84C3}"/>
                    </a:ext>
                  </a:extLst>
                </p:cNvPr>
                <p:cNvSpPr>
                  <a:spLocks noChangeArrowheads="1"/>
                </p:cNvSpPr>
                <p:nvPr/>
              </p:nvSpPr>
              <p:spPr bwMode="auto">
                <a:xfrm>
                  <a:off x="1440" y="1789"/>
                  <a:ext cx="317" cy="229"/>
                </a:xfrm>
                <a:prstGeom prst="rect">
                  <a:avLst/>
                </a:prstGeom>
                <a:noFill/>
                <a:ln w="12700">
                  <a:noFill/>
                  <a:miter lim="800000"/>
                  <a:headEnd/>
                  <a:tailEnd/>
                </a:ln>
                <a:effectLst/>
                <a:sp3d>
                  <a:bevelT w="190500" h="38100"/>
                </a:sp3d>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.35</a:t>
                  </a:r>
                </a:p>
              </p:txBody>
            </p:sp>
            <p:sp>
              <p:nvSpPr>
                <p:cNvPr id="62" name="Rectangle 25">
                  <a:extLst>
                    <a:ext uri="{FF2B5EF4-FFF2-40B4-BE49-F238E27FC236}">
                      <a16:creationId xmlns:a16="http://schemas.microsoft.com/office/drawing/2014/main" id="{2275E918-3197-98F1-C002-0786C4393225}"/>
                    </a:ext>
                  </a:extLst>
                </p:cNvPr>
                <p:cNvSpPr>
                  <a:spLocks noChangeArrowheads="1"/>
                </p:cNvSpPr>
                <p:nvPr/>
              </p:nvSpPr>
              <p:spPr bwMode="auto">
                <a:xfrm>
                  <a:off x="1538" y="3490"/>
                  <a:ext cx="196" cy="229"/>
                </a:xfrm>
                <a:prstGeom prst="rect">
                  <a:avLst/>
                </a:prstGeom>
                <a:noFill/>
                <a:ln w="12700">
                  <a:noFill/>
                  <a:miter lim="800000"/>
                  <a:headEnd/>
                  <a:tailEnd/>
                </a:ln>
                <a:effectLst/>
                <a:sp3d>
                  <a:bevelT w="190500" h="38100"/>
                </a:sp3d>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0</a:t>
                  </a:r>
                </a:p>
              </p:txBody>
            </p:sp>
          </p:grpSp>
          <p:grpSp>
            <p:nvGrpSpPr>
              <p:cNvPr id="72" name="Group 71">
                <a:extLst>
                  <a:ext uri="{FF2B5EF4-FFF2-40B4-BE49-F238E27FC236}">
                    <a16:creationId xmlns:a16="http://schemas.microsoft.com/office/drawing/2014/main" id="{3DC27E2F-2D92-E3C6-C9EF-0A61D00916F9}"/>
                  </a:ext>
                </a:extLst>
              </p:cNvPr>
              <p:cNvGrpSpPr/>
              <p:nvPr/>
            </p:nvGrpSpPr>
            <p:grpSpPr>
              <a:xfrm>
                <a:off x="4085888" y="3480431"/>
                <a:ext cx="185738" cy="2700337"/>
                <a:chOff x="1670059" y="3402734"/>
                <a:chExt cx="185738" cy="2700337"/>
              </a:xfrm>
            </p:grpSpPr>
            <p:grpSp>
              <p:nvGrpSpPr>
                <p:cNvPr id="73" name="Group 5">
                  <a:extLst>
                    <a:ext uri="{FF2B5EF4-FFF2-40B4-BE49-F238E27FC236}">
                      <a16:creationId xmlns:a16="http://schemas.microsoft.com/office/drawing/2014/main" id="{FF957074-AAFD-8F97-6938-09279A3B27F8}"/>
                    </a:ext>
                  </a:extLst>
                </p:cNvPr>
                <p:cNvGrpSpPr>
                  <a:grpSpLocks/>
                </p:cNvGrpSpPr>
                <p:nvPr/>
              </p:nvGrpSpPr>
              <p:grpSpPr bwMode="auto">
                <a:xfrm>
                  <a:off x="1670059" y="3402734"/>
                  <a:ext cx="185738" cy="2317750"/>
                  <a:chOff x="1681" y="1895"/>
                  <a:chExt cx="117" cy="1460"/>
                </a:xfrm>
              </p:grpSpPr>
              <p:sp>
                <p:nvSpPr>
                  <p:cNvPr id="75" name="Line 6">
                    <a:extLst>
                      <a:ext uri="{FF2B5EF4-FFF2-40B4-BE49-F238E27FC236}">
                        <a16:creationId xmlns:a16="http://schemas.microsoft.com/office/drawing/2014/main" id="{CCA80FDC-315B-7067-5CED-F256F2E07E85}"/>
                      </a:ext>
                    </a:extLst>
                  </p:cNvPr>
                  <p:cNvSpPr>
                    <a:spLocks noChangeShapeType="1"/>
                  </p:cNvSpPr>
                  <p:nvPr/>
                </p:nvSpPr>
                <p:spPr bwMode="auto">
                  <a:xfrm>
                    <a:off x="1681" y="335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76" name="Line 7">
                    <a:extLst>
                      <a:ext uri="{FF2B5EF4-FFF2-40B4-BE49-F238E27FC236}">
                        <a16:creationId xmlns:a16="http://schemas.microsoft.com/office/drawing/2014/main" id="{4E01B6F4-0685-0188-66ED-03D6A5FC889A}"/>
                      </a:ext>
                    </a:extLst>
                  </p:cNvPr>
                  <p:cNvSpPr>
                    <a:spLocks noChangeShapeType="1"/>
                  </p:cNvSpPr>
                  <p:nvPr/>
                </p:nvSpPr>
                <p:spPr bwMode="auto">
                  <a:xfrm>
                    <a:off x="1681" y="3129"/>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77" name="Line 8">
                    <a:extLst>
                      <a:ext uri="{FF2B5EF4-FFF2-40B4-BE49-F238E27FC236}">
                        <a16:creationId xmlns:a16="http://schemas.microsoft.com/office/drawing/2014/main" id="{B54E3806-4E14-CD83-913B-F69A8F50C2C4}"/>
                      </a:ext>
                    </a:extLst>
                  </p:cNvPr>
                  <p:cNvSpPr>
                    <a:spLocks noChangeShapeType="1"/>
                  </p:cNvSpPr>
                  <p:nvPr/>
                </p:nvSpPr>
                <p:spPr bwMode="auto">
                  <a:xfrm>
                    <a:off x="1681" y="288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78" name="Line 9">
                    <a:extLst>
                      <a:ext uri="{FF2B5EF4-FFF2-40B4-BE49-F238E27FC236}">
                        <a16:creationId xmlns:a16="http://schemas.microsoft.com/office/drawing/2014/main" id="{24864043-C1F6-5F6E-F1A4-BC80279A4E45}"/>
                      </a:ext>
                    </a:extLst>
                  </p:cNvPr>
                  <p:cNvSpPr>
                    <a:spLocks noChangeShapeType="1"/>
                  </p:cNvSpPr>
                  <p:nvPr/>
                </p:nvSpPr>
                <p:spPr bwMode="auto">
                  <a:xfrm>
                    <a:off x="1681" y="2646"/>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79" name="Line 10">
                    <a:extLst>
                      <a:ext uri="{FF2B5EF4-FFF2-40B4-BE49-F238E27FC236}">
                        <a16:creationId xmlns:a16="http://schemas.microsoft.com/office/drawing/2014/main" id="{641F9F0F-5FA1-B98C-8A63-CE0984C04453}"/>
                      </a:ext>
                    </a:extLst>
                  </p:cNvPr>
                  <p:cNvSpPr>
                    <a:spLocks noChangeShapeType="1"/>
                  </p:cNvSpPr>
                  <p:nvPr/>
                </p:nvSpPr>
                <p:spPr bwMode="auto">
                  <a:xfrm>
                    <a:off x="1681" y="239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80" name="Line 11">
                    <a:extLst>
                      <a:ext uri="{FF2B5EF4-FFF2-40B4-BE49-F238E27FC236}">
                        <a16:creationId xmlns:a16="http://schemas.microsoft.com/office/drawing/2014/main" id="{CEC6D918-C2C7-1AAD-4726-93ABC7F3193A}"/>
                      </a:ext>
                    </a:extLst>
                  </p:cNvPr>
                  <p:cNvSpPr>
                    <a:spLocks noChangeShapeType="1"/>
                  </p:cNvSpPr>
                  <p:nvPr/>
                </p:nvSpPr>
                <p:spPr bwMode="auto">
                  <a:xfrm>
                    <a:off x="1681" y="214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81" name="Line 12">
                    <a:extLst>
                      <a:ext uri="{FF2B5EF4-FFF2-40B4-BE49-F238E27FC236}">
                        <a16:creationId xmlns:a16="http://schemas.microsoft.com/office/drawing/2014/main" id="{7848FDB0-65D6-040D-4DD6-05F5F2970D2C}"/>
                      </a:ext>
                    </a:extLst>
                  </p:cNvPr>
                  <p:cNvSpPr>
                    <a:spLocks noChangeShapeType="1"/>
                  </p:cNvSpPr>
                  <p:nvPr/>
                </p:nvSpPr>
                <p:spPr bwMode="auto">
                  <a:xfrm>
                    <a:off x="1681" y="189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sp>
              <p:nvSpPr>
                <p:cNvPr id="74" name="Line 13">
                  <a:extLst>
                    <a:ext uri="{FF2B5EF4-FFF2-40B4-BE49-F238E27FC236}">
                      <a16:creationId xmlns:a16="http://schemas.microsoft.com/office/drawing/2014/main" id="{F03B7966-A0B3-153A-C4D7-567CA110D1A0}"/>
                    </a:ext>
                  </a:extLst>
                </p:cNvPr>
                <p:cNvSpPr>
                  <a:spLocks noChangeShapeType="1"/>
                </p:cNvSpPr>
                <p:nvPr/>
              </p:nvSpPr>
              <p:spPr bwMode="auto">
                <a:xfrm flipV="1">
                  <a:off x="1763805" y="3402734"/>
                  <a:ext cx="0" cy="2700337"/>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dirty="0"/>
                </a:p>
              </p:txBody>
            </p:sp>
          </p:grpSp>
        </p:grpSp>
        <p:cxnSp>
          <p:nvCxnSpPr>
            <p:cNvPr id="84" name="Straight Connector 83">
              <a:extLst>
                <a:ext uri="{FF2B5EF4-FFF2-40B4-BE49-F238E27FC236}">
                  <a16:creationId xmlns:a16="http://schemas.microsoft.com/office/drawing/2014/main" id="{4F9C3492-D98A-EE7D-D892-B774260F89C4}"/>
                </a:ext>
              </a:extLst>
            </p:cNvPr>
            <p:cNvCxnSpPr>
              <a:cxnSpLocks/>
            </p:cNvCxnSpPr>
            <p:nvPr/>
          </p:nvCxnSpPr>
          <p:spPr>
            <a:xfrm flipV="1">
              <a:off x="4085887" y="6172518"/>
              <a:ext cx="4572000" cy="3889"/>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585373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4" name="Rectangle 2">
            <a:extLst>
              <a:ext uri="{FF2B5EF4-FFF2-40B4-BE49-F238E27FC236}">
                <a16:creationId xmlns:a16="http://schemas.microsoft.com/office/drawing/2014/main" id="{A3BC87C9-8775-E6D4-B629-B07B4949683F}"/>
              </a:ext>
            </a:extLst>
          </p:cNvPr>
          <p:cNvSpPr txBox="1">
            <a:spLocks noChangeArrowheads="1"/>
          </p:cNvSpPr>
          <p:nvPr/>
        </p:nvSpPr>
        <p:spPr>
          <a:xfrm>
            <a:off x="783769" y="789222"/>
            <a:ext cx="5721534" cy="5293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Distribution Shape:  Skewness</a:t>
            </a:r>
          </a:p>
        </p:txBody>
      </p:sp>
      <p:sp>
        <p:nvSpPr>
          <p:cNvPr id="8" name="Rectangle 3">
            <a:extLst>
              <a:ext uri="{FF2B5EF4-FFF2-40B4-BE49-F238E27FC236}">
                <a16:creationId xmlns:a16="http://schemas.microsoft.com/office/drawing/2014/main" id="{ACB2E03E-076B-69BD-509F-2AFB6DDB9F78}"/>
              </a:ext>
            </a:extLst>
          </p:cNvPr>
          <p:cNvSpPr>
            <a:spLocks noChangeArrowheads="1"/>
          </p:cNvSpPr>
          <p:nvPr/>
        </p:nvSpPr>
        <p:spPr bwMode="auto">
          <a:xfrm>
            <a:off x="921968" y="1434604"/>
            <a:ext cx="5168900" cy="522288"/>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Char char="n"/>
            </a:pPr>
            <a:r>
              <a:rPr lang="en-US" sz="2400" dirty="0">
                <a:solidFill>
                  <a:srgbClr val="000000"/>
                </a:solidFill>
                <a:effectLst/>
                <a:latin typeface="Arial" panose="020B0604020202020204" pitchFamily="34" charset="0"/>
                <a:cs typeface="Arial" panose="020B0604020202020204" pitchFamily="34" charset="0"/>
              </a:rPr>
              <a:t>Highly Skewed Right</a:t>
            </a:r>
          </a:p>
        </p:txBody>
      </p:sp>
      <p:sp>
        <p:nvSpPr>
          <p:cNvPr id="9" name="Rectangle 34">
            <a:extLst>
              <a:ext uri="{FF2B5EF4-FFF2-40B4-BE49-F238E27FC236}">
                <a16:creationId xmlns:a16="http://schemas.microsoft.com/office/drawing/2014/main" id="{09049DEB-CE6A-FEFE-B4F1-0596C52DFAE0}"/>
              </a:ext>
            </a:extLst>
          </p:cNvPr>
          <p:cNvSpPr>
            <a:spLocks noChangeArrowheads="1"/>
          </p:cNvSpPr>
          <p:nvPr/>
        </p:nvSpPr>
        <p:spPr bwMode="auto">
          <a:xfrm>
            <a:off x="2128106" y="3182442"/>
            <a:ext cx="7664450" cy="3217863"/>
          </a:xfrm>
          <a:prstGeom prst="rect">
            <a:avLst/>
          </a:prstGeom>
          <a:solidFill>
            <a:srgbClr val="ECF7FF"/>
          </a:solid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grpSp>
        <p:nvGrpSpPr>
          <p:cNvPr id="10" name="Group 9">
            <a:extLst>
              <a:ext uri="{FF2B5EF4-FFF2-40B4-BE49-F238E27FC236}">
                <a16:creationId xmlns:a16="http://schemas.microsoft.com/office/drawing/2014/main" id="{BECB9B88-08CB-61E3-6988-174F5739DB9F}"/>
              </a:ext>
            </a:extLst>
          </p:cNvPr>
          <p:cNvGrpSpPr/>
          <p:nvPr/>
        </p:nvGrpSpPr>
        <p:grpSpPr>
          <a:xfrm>
            <a:off x="2207146" y="3266580"/>
            <a:ext cx="7328236" cy="3092480"/>
            <a:chOff x="880728" y="2684463"/>
            <a:chExt cx="7328236" cy="3092480"/>
          </a:xfrm>
        </p:grpSpPr>
        <p:grpSp>
          <p:nvGrpSpPr>
            <p:cNvPr id="11" name="Group 35">
              <a:extLst>
                <a:ext uri="{FF2B5EF4-FFF2-40B4-BE49-F238E27FC236}">
                  <a16:creationId xmlns:a16="http://schemas.microsoft.com/office/drawing/2014/main" id="{1C2B6E89-7117-1297-AA4B-5DA728930F79}"/>
                </a:ext>
              </a:extLst>
            </p:cNvPr>
            <p:cNvGrpSpPr>
              <a:grpSpLocks/>
            </p:cNvGrpSpPr>
            <p:nvPr/>
          </p:nvGrpSpPr>
          <p:grpSpPr bwMode="auto">
            <a:xfrm>
              <a:off x="1697038" y="2881313"/>
              <a:ext cx="185738" cy="2317750"/>
              <a:chOff x="1681" y="1895"/>
              <a:chExt cx="117" cy="1460"/>
            </a:xfrm>
          </p:grpSpPr>
          <p:sp>
            <p:nvSpPr>
              <p:cNvPr id="24" name="Line 36">
                <a:extLst>
                  <a:ext uri="{FF2B5EF4-FFF2-40B4-BE49-F238E27FC236}">
                    <a16:creationId xmlns:a16="http://schemas.microsoft.com/office/drawing/2014/main" id="{F0BCA9D1-A3A3-DA15-E1FC-E32FFA31DCAB}"/>
                  </a:ext>
                </a:extLst>
              </p:cNvPr>
              <p:cNvSpPr>
                <a:spLocks noChangeShapeType="1"/>
              </p:cNvSpPr>
              <p:nvPr/>
            </p:nvSpPr>
            <p:spPr bwMode="auto">
              <a:xfrm>
                <a:off x="1681" y="335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5" name="Line 37">
                <a:extLst>
                  <a:ext uri="{FF2B5EF4-FFF2-40B4-BE49-F238E27FC236}">
                    <a16:creationId xmlns:a16="http://schemas.microsoft.com/office/drawing/2014/main" id="{82FB8EFA-A1E4-EBCD-627F-18A9782C7574}"/>
                  </a:ext>
                </a:extLst>
              </p:cNvPr>
              <p:cNvSpPr>
                <a:spLocks noChangeShapeType="1"/>
              </p:cNvSpPr>
              <p:nvPr/>
            </p:nvSpPr>
            <p:spPr bwMode="auto">
              <a:xfrm>
                <a:off x="1681" y="3129"/>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6" name="Line 38">
                <a:extLst>
                  <a:ext uri="{FF2B5EF4-FFF2-40B4-BE49-F238E27FC236}">
                    <a16:creationId xmlns:a16="http://schemas.microsoft.com/office/drawing/2014/main" id="{1D8DB988-1838-FAFF-663A-AEDC17D001E2}"/>
                  </a:ext>
                </a:extLst>
              </p:cNvPr>
              <p:cNvSpPr>
                <a:spLocks noChangeShapeType="1"/>
              </p:cNvSpPr>
              <p:nvPr/>
            </p:nvSpPr>
            <p:spPr bwMode="auto">
              <a:xfrm>
                <a:off x="1681" y="288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7" name="Line 39">
                <a:extLst>
                  <a:ext uri="{FF2B5EF4-FFF2-40B4-BE49-F238E27FC236}">
                    <a16:creationId xmlns:a16="http://schemas.microsoft.com/office/drawing/2014/main" id="{7ECE7311-9A00-1BD4-6ADF-5BD73C069EDC}"/>
                  </a:ext>
                </a:extLst>
              </p:cNvPr>
              <p:cNvSpPr>
                <a:spLocks noChangeShapeType="1"/>
              </p:cNvSpPr>
              <p:nvPr/>
            </p:nvSpPr>
            <p:spPr bwMode="auto">
              <a:xfrm>
                <a:off x="1681" y="2646"/>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8" name="Line 40">
                <a:extLst>
                  <a:ext uri="{FF2B5EF4-FFF2-40B4-BE49-F238E27FC236}">
                    <a16:creationId xmlns:a16="http://schemas.microsoft.com/office/drawing/2014/main" id="{B039C54C-7EF6-A352-E372-FAD326A0E712}"/>
                  </a:ext>
                </a:extLst>
              </p:cNvPr>
              <p:cNvSpPr>
                <a:spLocks noChangeShapeType="1"/>
              </p:cNvSpPr>
              <p:nvPr/>
            </p:nvSpPr>
            <p:spPr bwMode="auto">
              <a:xfrm>
                <a:off x="1681" y="239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29" name="Line 41">
                <a:extLst>
                  <a:ext uri="{FF2B5EF4-FFF2-40B4-BE49-F238E27FC236}">
                    <a16:creationId xmlns:a16="http://schemas.microsoft.com/office/drawing/2014/main" id="{B2462D55-01A8-1787-226F-D06CEC15A574}"/>
                  </a:ext>
                </a:extLst>
              </p:cNvPr>
              <p:cNvSpPr>
                <a:spLocks noChangeShapeType="1"/>
              </p:cNvSpPr>
              <p:nvPr/>
            </p:nvSpPr>
            <p:spPr bwMode="auto">
              <a:xfrm>
                <a:off x="1681" y="214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30" name="Line 42">
                <a:extLst>
                  <a:ext uri="{FF2B5EF4-FFF2-40B4-BE49-F238E27FC236}">
                    <a16:creationId xmlns:a16="http://schemas.microsoft.com/office/drawing/2014/main" id="{6ECA098A-C97B-BDEE-F338-1EA3E939F11E}"/>
                  </a:ext>
                </a:extLst>
              </p:cNvPr>
              <p:cNvSpPr>
                <a:spLocks noChangeShapeType="1"/>
              </p:cNvSpPr>
              <p:nvPr/>
            </p:nvSpPr>
            <p:spPr bwMode="auto">
              <a:xfrm>
                <a:off x="1681" y="189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sp>
          <p:nvSpPr>
            <p:cNvPr id="12" name="Line 43">
              <a:extLst>
                <a:ext uri="{FF2B5EF4-FFF2-40B4-BE49-F238E27FC236}">
                  <a16:creationId xmlns:a16="http://schemas.microsoft.com/office/drawing/2014/main" id="{1FE75340-AE88-7F65-0AB8-136E4F28B5C4}"/>
                </a:ext>
              </a:extLst>
            </p:cNvPr>
            <p:cNvSpPr>
              <a:spLocks noChangeShapeType="1"/>
            </p:cNvSpPr>
            <p:nvPr/>
          </p:nvSpPr>
          <p:spPr bwMode="auto">
            <a:xfrm flipV="1">
              <a:off x="1787526" y="2887663"/>
              <a:ext cx="0" cy="2700338"/>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3" name="Rectangle 44">
              <a:extLst>
                <a:ext uri="{FF2B5EF4-FFF2-40B4-BE49-F238E27FC236}">
                  <a16:creationId xmlns:a16="http://schemas.microsoft.com/office/drawing/2014/main" id="{1A2B8E87-5A41-42F0-826A-05EE793EF5F9}"/>
                </a:ext>
              </a:extLst>
            </p:cNvPr>
            <p:cNvSpPr>
              <a:spLocks noChangeArrowheads="1"/>
            </p:cNvSpPr>
            <p:nvPr/>
          </p:nvSpPr>
          <p:spPr bwMode="auto">
            <a:xfrm rot="16200000">
              <a:off x="-117142" y="4063666"/>
              <a:ext cx="2393285" cy="397545"/>
            </a:xfrm>
            <a:prstGeom prst="rect">
              <a:avLst/>
            </a:prstGeom>
            <a:noFill/>
            <a:ln w="12700">
              <a:noFill/>
              <a:miter lim="800000"/>
              <a:headEnd/>
              <a:tailEnd/>
            </a:ln>
            <a:effectLst/>
          </p:spPr>
          <p:txBody>
            <a:bodyPr wrap="none" lIns="90488" tIns="44450" rIns="90488" bIns="44450">
              <a:spAutoFit/>
            </a:bodyPr>
            <a:lstStyle/>
            <a:p>
              <a:pPr algn="l"/>
              <a:r>
                <a:rPr lang="en-US" sz="2000" dirty="0">
                  <a:solidFill>
                    <a:srgbClr val="000000"/>
                  </a:solidFill>
                  <a:effectLst/>
                  <a:latin typeface="Arial" panose="020B0604020202020204" pitchFamily="34" charset="0"/>
                  <a:cs typeface="Arial" panose="020B0604020202020204" pitchFamily="34" charset="0"/>
                </a:rPr>
                <a:t>Relative Frequency</a:t>
              </a:r>
            </a:p>
          </p:txBody>
        </p:sp>
        <p:sp>
          <p:nvSpPr>
            <p:cNvPr id="14" name="Line 46">
              <a:extLst>
                <a:ext uri="{FF2B5EF4-FFF2-40B4-BE49-F238E27FC236}">
                  <a16:creationId xmlns:a16="http://schemas.microsoft.com/office/drawing/2014/main" id="{F709A291-D0D9-4017-D544-1659C1301E3C}"/>
                </a:ext>
              </a:extLst>
            </p:cNvPr>
            <p:cNvSpPr>
              <a:spLocks noChangeShapeType="1"/>
            </p:cNvSpPr>
            <p:nvPr/>
          </p:nvSpPr>
          <p:spPr bwMode="auto">
            <a:xfrm flipV="1">
              <a:off x="1698626" y="5591175"/>
              <a:ext cx="6510338"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nvGrpSpPr>
            <p:cNvPr id="15" name="Group 47">
              <a:extLst>
                <a:ext uri="{FF2B5EF4-FFF2-40B4-BE49-F238E27FC236}">
                  <a16:creationId xmlns:a16="http://schemas.microsoft.com/office/drawing/2014/main" id="{2506DF92-B518-4DA0-58C9-4D203087FD9D}"/>
                </a:ext>
              </a:extLst>
            </p:cNvPr>
            <p:cNvGrpSpPr>
              <a:grpSpLocks/>
            </p:cNvGrpSpPr>
            <p:nvPr/>
          </p:nvGrpSpPr>
          <p:grpSpPr bwMode="auto">
            <a:xfrm>
              <a:off x="1263653" y="2684463"/>
              <a:ext cx="511176" cy="3092480"/>
              <a:chOff x="1435" y="1789"/>
              <a:chExt cx="322" cy="1930"/>
            </a:xfrm>
          </p:grpSpPr>
          <p:sp>
            <p:nvSpPr>
              <p:cNvPr id="16" name="Rectangle 48">
                <a:extLst>
                  <a:ext uri="{FF2B5EF4-FFF2-40B4-BE49-F238E27FC236}">
                    <a16:creationId xmlns:a16="http://schemas.microsoft.com/office/drawing/2014/main" id="{272AB3C6-3EB6-69B6-0E4A-FD04319CD829}"/>
                  </a:ext>
                </a:extLst>
              </p:cNvPr>
              <p:cNvSpPr>
                <a:spLocks noChangeArrowheads="1"/>
              </p:cNvSpPr>
              <p:nvPr/>
            </p:nvSpPr>
            <p:spPr bwMode="auto">
              <a:xfrm>
                <a:off x="1435" y="3259"/>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.05</a:t>
                </a:r>
              </a:p>
            </p:txBody>
          </p:sp>
          <p:sp>
            <p:nvSpPr>
              <p:cNvPr id="17" name="Rectangle 49">
                <a:extLst>
                  <a:ext uri="{FF2B5EF4-FFF2-40B4-BE49-F238E27FC236}">
                    <a16:creationId xmlns:a16="http://schemas.microsoft.com/office/drawing/2014/main" id="{EA6CD8FE-08E9-FC1E-B858-DD7F5C69E73A}"/>
                  </a:ext>
                </a:extLst>
              </p:cNvPr>
              <p:cNvSpPr>
                <a:spLocks noChangeArrowheads="1"/>
              </p:cNvSpPr>
              <p:nvPr/>
            </p:nvSpPr>
            <p:spPr bwMode="auto">
              <a:xfrm>
                <a:off x="1435" y="3033"/>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.10</a:t>
                </a:r>
              </a:p>
            </p:txBody>
          </p:sp>
          <p:sp>
            <p:nvSpPr>
              <p:cNvPr id="18" name="Rectangle 50">
                <a:extLst>
                  <a:ext uri="{FF2B5EF4-FFF2-40B4-BE49-F238E27FC236}">
                    <a16:creationId xmlns:a16="http://schemas.microsoft.com/office/drawing/2014/main" id="{C7BDAE36-7A34-4AED-D897-04711B45EF8D}"/>
                  </a:ext>
                </a:extLst>
              </p:cNvPr>
              <p:cNvSpPr>
                <a:spLocks noChangeArrowheads="1"/>
              </p:cNvSpPr>
              <p:nvPr/>
            </p:nvSpPr>
            <p:spPr bwMode="auto">
              <a:xfrm>
                <a:off x="1435" y="2785"/>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.15</a:t>
                </a:r>
              </a:p>
            </p:txBody>
          </p:sp>
          <p:sp>
            <p:nvSpPr>
              <p:cNvPr id="19" name="Rectangle 51">
                <a:extLst>
                  <a:ext uri="{FF2B5EF4-FFF2-40B4-BE49-F238E27FC236}">
                    <a16:creationId xmlns:a16="http://schemas.microsoft.com/office/drawing/2014/main" id="{31438BCA-5D82-B3D3-1AC7-413CBC9A6A32}"/>
                  </a:ext>
                </a:extLst>
              </p:cNvPr>
              <p:cNvSpPr>
                <a:spLocks noChangeArrowheads="1"/>
              </p:cNvSpPr>
              <p:nvPr/>
            </p:nvSpPr>
            <p:spPr bwMode="auto">
              <a:xfrm>
                <a:off x="1435" y="2539"/>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.20</a:t>
                </a:r>
              </a:p>
            </p:txBody>
          </p:sp>
          <p:sp>
            <p:nvSpPr>
              <p:cNvPr id="20" name="Rectangle 52">
                <a:extLst>
                  <a:ext uri="{FF2B5EF4-FFF2-40B4-BE49-F238E27FC236}">
                    <a16:creationId xmlns:a16="http://schemas.microsoft.com/office/drawing/2014/main" id="{0051DE86-1BD6-2CA6-ACDF-B386646968AE}"/>
                  </a:ext>
                </a:extLst>
              </p:cNvPr>
              <p:cNvSpPr>
                <a:spLocks noChangeArrowheads="1"/>
              </p:cNvSpPr>
              <p:nvPr/>
            </p:nvSpPr>
            <p:spPr bwMode="auto">
              <a:xfrm>
                <a:off x="1440" y="2292"/>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.25</a:t>
                </a:r>
              </a:p>
            </p:txBody>
          </p:sp>
          <p:sp>
            <p:nvSpPr>
              <p:cNvPr id="21" name="Rectangle 53">
                <a:extLst>
                  <a:ext uri="{FF2B5EF4-FFF2-40B4-BE49-F238E27FC236}">
                    <a16:creationId xmlns:a16="http://schemas.microsoft.com/office/drawing/2014/main" id="{17C16212-9ADC-6B64-3087-D800C558B9B1}"/>
                  </a:ext>
                </a:extLst>
              </p:cNvPr>
              <p:cNvSpPr>
                <a:spLocks noChangeArrowheads="1"/>
              </p:cNvSpPr>
              <p:nvPr/>
            </p:nvSpPr>
            <p:spPr bwMode="auto">
              <a:xfrm>
                <a:off x="1440" y="2036"/>
                <a:ext cx="317"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.30</a:t>
                </a:r>
              </a:p>
            </p:txBody>
          </p:sp>
          <p:sp>
            <p:nvSpPr>
              <p:cNvPr id="22" name="Rectangle 54">
                <a:extLst>
                  <a:ext uri="{FF2B5EF4-FFF2-40B4-BE49-F238E27FC236}">
                    <a16:creationId xmlns:a16="http://schemas.microsoft.com/office/drawing/2014/main" id="{91A79763-CC9B-3121-C23E-C9F29B24CB02}"/>
                  </a:ext>
                </a:extLst>
              </p:cNvPr>
              <p:cNvSpPr>
                <a:spLocks noChangeArrowheads="1"/>
              </p:cNvSpPr>
              <p:nvPr/>
            </p:nvSpPr>
            <p:spPr bwMode="auto">
              <a:xfrm>
                <a:off x="1440" y="1789"/>
                <a:ext cx="317" cy="229"/>
              </a:xfrm>
              <a:prstGeom prst="rect">
                <a:avLst/>
              </a:prstGeom>
              <a:noFill/>
              <a:ln w="12700">
                <a:noFill/>
                <a:miter lim="800000"/>
                <a:headEnd/>
                <a:tailEnd/>
              </a:ln>
              <a:effectLst/>
            </p:spPr>
            <p:txBody>
              <a:bodyPr wrap="none" lIns="90488" tIns="44450" rIns="90488" bIns="44450">
                <a:spAutoFit/>
              </a:bodyPr>
              <a:lstStyle/>
              <a:p>
                <a:pPr algn="l"/>
                <a:r>
                  <a:rPr lang="en-US" sz="1800" dirty="0">
                    <a:solidFill>
                      <a:srgbClr val="000000"/>
                    </a:solidFill>
                    <a:effectLst/>
                    <a:latin typeface="Arial" panose="020B0604020202020204" pitchFamily="34" charset="0"/>
                    <a:cs typeface="Arial" panose="020B0604020202020204" pitchFamily="34" charset="0"/>
                  </a:rPr>
                  <a:t>.35</a:t>
                </a:r>
              </a:p>
            </p:txBody>
          </p:sp>
          <p:sp>
            <p:nvSpPr>
              <p:cNvPr id="23" name="Rectangle 55">
                <a:extLst>
                  <a:ext uri="{FF2B5EF4-FFF2-40B4-BE49-F238E27FC236}">
                    <a16:creationId xmlns:a16="http://schemas.microsoft.com/office/drawing/2014/main" id="{5D255E56-5F0C-D597-14D8-6143E3AD9558}"/>
                  </a:ext>
                </a:extLst>
              </p:cNvPr>
              <p:cNvSpPr>
                <a:spLocks noChangeArrowheads="1"/>
              </p:cNvSpPr>
              <p:nvPr/>
            </p:nvSpPr>
            <p:spPr bwMode="auto">
              <a:xfrm>
                <a:off x="1538" y="3490"/>
                <a:ext cx="196" cy="229"/>
              </a:xfrm>
              <a:prstGeom prst="rect">
                <a:avLst/>
              </a:prstGeom>
              <a:noFill/>
              <a:ln w="12700">
                <a:noFill/>
                <a:miter lim="800000"/>
                <a:headEnd/>
                <a:tailEnd/>
              </a:ln>
              <a:effectLst/>
            </p:spPr>
            <p:txBody>
              <a:bodyPr wrap="none" lIns="90488" tIns="44450" rIns="90488" bIns="44450">
                <a:spAutoFit/>
              </a:bodyPr>
              <a:lstStyle/>
              <a:p>
                <a:pPr algn="l"/>
                <a:r>
                  <a:rPr lang="en-US" sz="1800">
                    <a:solidFill>
                      <a:srgbClr val="000000"/>
                    </a:solidFill>
                    <a:effectLst/>
                    <a:latin typeface="Arial" panose="020B0604020202020204" pitchFamily="34" charset="0"/>
                    <a:cs typeface="Arial" panose="020B0604020202020204" pitchFamily="34" charset="0"/>
                  </a:rPr>
                  <a:t>0</a:t>
                </a:r>
              </a:p>
            </p:txBody>
          </p:sp>
        </p:grpSp>
      </p:grpSp>
      <p:sp>
        <p:nvSpPr>
          <p:cNvPr id="31" name="Rectangle 56">
            <a:extLst>
              <a:ext uri="{FF2B5EF4-FFF2-40B4-BE49-F238E27FC236}">
                <a16:creationId xmlns:a16="http://schemas.microsoft.com/office/drawing/2014/main" id="{30CC0C30-D8C2-10D1-1A9F-C796566DEE0E}"/>
              </a:ext>
            </a:extLst>
          </p:cNvPr>
          <p:cNvSpPr>
            <a:spLocks noChangeArrowheads="1"/>
          </p:cNvSpPr>
          <p:nvPr/>
        </p:nvSpPr>
        <p:spPr bwMode="auto">
          <a:xfrm flipH="1">
            <a:off x="6944581" y="5871667"/>
            <a:ext cx="641350" cy="30162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2" name="Rectangle 57">
            <a:extLst>
              <a:ext uri="{FF2B5EF4-FFF2-40B4-BE49-F238E27FC236}">
                <a16:creationId xmlns:a16="http://schemas.microsoft.com/office/drawing/2014/main" id="{1E764347-8B87-7803-259E-45F25CEC2122}"/>
              </a:ext>
            </a:extLst>
          </p:cNvPr>
          <p:cNvSpPr>
            <a:spLocks noChangeArrowheads="1"/>
          </p:cNvSpPr>
          <p:nvPr/>
        </p:nvSpPr>
        <p:spPr bwMode="auto">
          <a:xfrm flipH="1">
            <a:off x="5682518" y="5503367"/>
            <a:ext cx="641350" cy="66992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3" name="Rectangle 58">
            <a:extLst>
              <a:ext uri="{FF2B5EF4-FFF2-40B4-BE49-F238E27FC236}">
                <a16:creationId xmlns:a16="http://schemas.microsoft.com/office/drawing/2014/main" id="{5ADE8003-0703-7250-97C9-472DAC7DE081}"/>
              </a:ext>
            </a:extLst>
          </p:cNvPr>
          <p:cNvSpPr>
            <a:spLocks noChangeArrowheads="1"/>
          </p:cNvSpPr>
          <p:nvPr/>
        </p:nvSpPr>
        <p:spPr bwMode="auto">
          <a:xfrm flipH="1">
            <a:off x="5041168" y="5331917"/>
            <a:ext cx="641350" cy="84137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4" name="Rectangle 59">
            <a:extLst>
              <a:ext uri="{FF2B5EF4-FFF2-40B4-BE49-F238E27FC236}">
                <a16:creationId xmlns:a16="http://schemas.microsoft.com/office/drawing/2014/main" id="{FD294FC1-58DE-C34E-E425-E38DA7AA0D10}"/>
              </a:ext>
            </a:extLst>
          </p:cNvPr>
          <p:cNvSpPr>
            <a:spLocks noChangeArrowheads="1"/>
          </p:cNvSpPr>
          <p:nvPr/>
        </p:nvSpPr>
        <p:spPr bwMode="auto">
          <a:xfrm flipH="1">
            <a:off x="4398231" y="4660405"/>
            <a:ext cx="642937" cy="1512887"/>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5" name="Rectangle 60">
            <a:extLst>
              <a:ext uri="{FF2B5EF4-FFF2-40B4-BE49-F238E27FC236}">
                <a16:creationId xmlns:a16="http://schemas.microsoft.com/office/drawing/2014/main" id="{1DA4C747-7A49-148B-794B-0E2C657A3287}"/>
              </a:ext>
            </a:extLst>
          </p:cNvPr>
          <p:cNvSpPr>
            <a:spLocks noChangeArrowheads="1"/>
          </p:cNvSpPr>
          <p:nvPr/>
        </p:nvSpPr>
        <p:spPr bwMode="auto">
          <a:xfrm flipH="1">
            <a:off x="3756881" y="3531692"/>
            <a:ext cx="642937" cy="2643188"/>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6" name="Rectangle 61">
            <a:extLst>
              <a:ext uri="{FF2B5EF4-FFF2-40B4-BE49-F238E27FC236}">
                <a16:creationId xmlns:a16="http://schemas.microsoft.com/office/drawing/2014/main" id="{93DE0268-BD43-44DA-ECDA-EDCF898CD065}"/>
              </a:ext>
            </a:extLst>
          </p:cNvPr>
          <p:cNvSpPr>
            <a:spLocks noChangeArrowheads="1"/>
          </p:cNvSpPr>
          <p:nvPr/>
        </p:nvSpPr>
        <p:spPr bwMode="auto">
          <a:xfrm flipH="1">
            <a:off x="6327043" y="5700217"/>
            <a:ext cx="633413" cy="47307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effectLst>
                <a:outerShdw blurRad="38100" dist="38100" dir="2700000" algn="tl">
                  <a:srgbClr val="000000"/>
                </a:outerShdw>
              </a:effectLst>
              <a:latin typeface="Book Antiqua" pitchFamily="18" charset="0"/>
            </a:endParaRPr>
          </a:p>
        </p:txBody>
      </p:sp>
      <p:sp>
        <p:nvSpPr>
          <p:cNvPr id="37" name="Rectangle 62">
            <a:extLst>
              <a:ext uri="{FF2B5EF4-FFF2-40B4-BE49-F238E27FC236}">
                <a16:creationId xmlns:a16="http://schemas.microsoft.com/office/drawing/2014/main" id="{F0DF19F9-3B16-78CA-3D00-1482ACC624C3}"/>
              </a:ext>
            </a:extLst>
          </p:cNvPr>
          <p:cNvSpPr>
            <a:spLocks noChangeArrowheads="1"/>
          </p:cNvSpPr>
          <p:nvPr/>
        </p:nvSpPr>
        <p:spPr bwMode="auto">
          <a:xfrm flipH="1">
            <a:off x="3110768" y="5503367"/>
            <a:ext cx="641350" cy="671513"/>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8" name="Rectangle 63">
            <a:extLst>
              <a:ext uri="{FF2B5EF4-FFF2-40B4-BE49-F238E27FC236}">
                <a16:creationId xmlns:a16="http://schemas.microsoft.com/office/drawing/2014/main" id="{AB0EF5EE-24CA-53F3-DCF5-88B26A345E69}"/>
              </a:ext>
            </a:extLst>
          </p:cNvPr>
          <p:cNvSpPr>
            <a:spLocks noChangeArrowheads="1"/>
          </p:cNvSpPr>
          <p:nvPr/>
        </p:nvSpPr>
        <p:spPr bwMode="auto">
          <a:xfrm flipH="1">
            <a:off x="7587518" y="6012955"/>
            <a:ext cx="641350" cy="160337"/>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9" name="Rectangle 64">
            <a:extLst>
              <a:ext uri="{FF2B5EF4-FFF2-40B4-BE49-F238E27FC236}">
                <a16:creationId xmlns:a16="http://schemas.microsoft.com/office/drawing/2014/main" id="{3C32B6AB-9A9A-B6CB-C5B4-FFFC003CBF17}"/>
              </a:ext>
            </a:extLst>
          </p:cNvPr>
          <p:cNvSpPr>
            <a:spLocks noChangeArrowheads="1"/>
          </p:cNvSpPr>
          <p:nvPr/>
        </p:nvSpPr>
        <p:spPr bwMode="auto">
          <a:xfrm flipH="1">
            <a:off x="8230456" y="5943105"/>
            <a:ext cx="641350" cy="230187"/>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40" name="Text Box 33">
            <a:extLst>
              <a:ext uri="{FF2B5EF4-FFF2-40B4-BE49-F238E27FC236}">
                <a16:creationId xmlns:a16="http://schemas.microsoft.com/office/drawing/2014/main" id="{9D17A217-CEE9-CC0D-BBDB-75F2B46F89DF}"/>
              </a:ext>
            </a:extLst>
          </p:cNvPr>
          <p:cNvSpPr txBox="1">
            <a:spLocks noChangeArrowheads="1"/>
          </p:cNvSpPr>
          <p:nvPr/>
        </p:nvSpPr>
        <p:spPr bwMode="auto">
          <a:xfrm>
            <a:off x="4534558" y="3060205"/>
            <a:ext cx="2962671" cy="461665"/>
          </a:xfrm>
          <a:prstGeom prst="rect">
            <a:avLst/>
          </a:prstGeom>
          <a:solidFill>
            <a:srgbClr val="ECF7FF"/>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2400" dirty="0">
                <a:solidFill>
                  <a:srgbClr val="000000"/>
                </a:solidFill>
                <a:effectLst/>
                <a:latin typeface="Arial" panose="020B0604020202020204" pitchFamily="34" charset="0"/>
                <a:cs typeface="Arial" panose="020B0604020202020204" pitchFamily="34" charset="0"/>
              </a:rPr>
              <a:t>  </a:t>
            </a:r>
            <a:r>
              <a:rPr lang="en-US" sz="2400" dirty="0" err="1">
                <a:solidFill>
                  <a:srgbClr val="000000"/>
                </a:solidFill>
                <a:effectLst/>
                <a:latin typeface="Arial" panose="020B0604020202020204" pitchFamily="34" charset="0"/>
                <a:cs typeface="Arial" panose="020B0604020202020204" pitchFamily="34" charset="0"/>
              </a:rPr>
              <a:t>Skewness</a:t>
            </a:r>
            <a:r>
              <a:rPr lang="en-US" sz="2400" dirty="0">
                <a:solidFill>
                  <a:srgbClr val="000000"/>
                </a:solidFill>
                <a:effectLst/>
                <a:latin typeface="Arial" panose="020B0604020202020204" pitchFamily="34" charset="0"/>
                <a:cs typeface="Arial" panose="020B0604020202020204" pitchFamily="34" charset="0"/>
              </a:rPr>
              <a:t> =  1.25  </a:t>
            </a:r>
          </a:p>
        </p:txBody>
      </p:sp>
      <p:sp>
        <p:nvSpPr>
          <p:cNvPr id="41" name="Rectangle 65">
            <a:extLst>
              <a:ext uri="{FF2B5EF4-FFF2-40B4-BE49-F238E27FC236}">
                <a16:creationId xmlns:a16="http://schemas.microsoft.com/office/drawing/2014/main" id="{FDB15F41-63C1-A76B-79DD-3C69A69E5DEA}"/>
              </a:ext>
            </a:extLst>
          </p:cNvPr>
          <p:cNvSpPr>
            <a:spLocks noChangeArrowheads="1"/>
          </p:cNvSpPr>
          <p:nvPr/>
        </p:nvSpPr>
        <p:spPr bwMode="auto">
          <a:xfrm flipH="1">
            <a:off x="8871806" y="6011367"/>
            <a:ext cx="641350" cy="16192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42" name="Rectangle 68">
            <a:extLst>
              <a:ext uri="{FF2B5EF4-FFF2-40B4-BE49-F238E27FC236}">
                <a16:creationId xmlns:a16="http://schemas.microsoft.com/office/drawing/2014/main" id="{DA88C46C-50E7-0589-9DE4-CBF6E8247130}"/>
              </a:ext>
            </a:extLst>
          </p:cNvPr>
          <p:cNvSpPr>
            <a:spLocks noChangeArrowheads="1"/>
          </p:cNvSpPr>
          <p:nvPr/>
        </p:nvSpPr>
        <p:spPr bwMode="auto">
          <a:xfrm>
            <a:off x="2020156" y="1859287"/>
            <a:ext cx="7772400" cy="928688"/>
          </a:xfrm>
          <a:prstGeom prst="rect">
            <a:avLst/>
          </a:prstGeom>
          <a:noFill/>
          <a:ln w="12700">
            <a:noFill/>
            <a:miter lim="800000"/>
            <a:headEnd/>
            <a:tailEnd/>
          </a:ln>
          <a:effectLst/>
        </p:spPr>
        <p:txBody>
          <a:bodyPr lIns="90488" tIns="44450" rIns="90488" bIns="44450"/>
          <a:lstStyle/>
          <a:p>
            <a:pPr marL="742950" lvl="1" indent="-285750" algn="l">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Skewness is positive (often above 1.0).</a:t>
            </a:r>
          </a:p>
          <a:p>
            <a:pPr marL="742950" lvl="1" indent="-285750" algn="l">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Mean will usually be more than the median.</a:t>
            </a:r>
          </a:p>
        </p:txBody>
      </p:sp>
    </p:spTree>
    <p:extLst>
      <p:ext uri="{BB962C8B-B14F-4D97-AF65-F5344CB8AC3E}">
        <p14:creationId xmlns:p14="http://schemas.microsoft.com/office/powerpoint/2010/main" val="3044794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4" name="Rectangle 2">
            <a:extLst>
              <a:ext uri="{FF2B5EF4-FFF2-40B4-BE49-F238E27FC236}">
                <a16:creationId xmlns:a16="http://schemas.microsoft.com/office/drawing/2014/main" id="{A9361473-67C6-45CF-D9CD-B75AD1D5BA73}"/>
              </a:ext>
            </a:extLst>
          </p:cNvPr>
          <p:cNvSpPr txBox="1">
            <a:spLocks noChangeArrowheads="1"/>
          </p:cNvSpPr>
          <p:nvPr/>
        </p:nvSpPr>
        <p:spPr>
          <a:xfrm>
            <a:off x="822955" y="743505"/>
            <a:ext cx="5721534" cy="5293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Distribution Shape:  Skewness</a:t>
            </a:r>
          </a:p>
        </p:txBody>
      </p:sp>
      <p:sp>
        <p:nvSpPr>
          <p:cNvPr id="7" name="Rectangle 3">
            <a:extLst>
              <a:ext uri="{FF2B5EF4-FFF2-40B4-BE49-F238E27FC236}">
                <a16:creationId xmlns:a16="http://schemas.microsoft.com/office/drawing/2014/main" id="{480D3B9B-8BC0-3C9C-E2C0-6F807BDE2C69}"/>
              </a:ext>
            </a:extLst>
          </p:cNvPr>
          <p:cNvSpPr>
            <a:spLocks noChangeArrowheads="1"/>
          </p:cNvSpPr>
          <p:nvPr/>
        </p:nvSpPr>
        <p:spPr bwMode="auto">
          <a:xfrm>
            <a:off x="541036" y="1738245"/>
            <a:ext cx="9822135" cy="1479550"/>
          </a:xfrm>
          <a:prstGeom prst="rect">
            <a:avLst/>
          </a:prstGeom>
          <a:noFill/>
          <a:ln w="12700">
            <a:noFill/>
            <a:miter lim="800000"/>
            <a:headEnd/>
            <a:tailEnd/>
          </a:ln>
          <a:effectLst/>
        </p:spPr>
        <p:txBody>
          <a:bodyPr lIns="90488" tIns="44450" rIns="90488" bIns="44450"/>
          <a:lstStyle/>
          <a:p>
            <a:pPr marL="342900" indent="-342900" algn="l">
              <a:spcBef>
                <a:spcPct val="20000"/>
              </a:spcBef>
              <a:buSzPct val="75000"/>
              <a:buFont typeface="Monotype Sorts" pitchFamily="2" charset="2"/>
              <a:buNone/>
            </a:pPr>
            <a:r>
              <a:rPr lang="en-US" sz="2800" dirty="0">
                <a:solidFill>
                  <a:srgbClr val="000000"/>
                </a:solidFill>
                <a:effectLst/>
                <a:latin typeface="Arial" panose="020B0604020202020204" pitchFamily="34" charset="0"/>
                <a:cs typeface="Arial" panose="020B0604020202020204" pitchFamily="34" charset="0"/>
              </a:rPr>
              <a:t>    Seventy efficiency apartments were randomly sampled in a college town.  The monthly rent prices for the apartments are listed below in ascending order.  		</a:t>
            </a:r>
          </a:p>
        </p:txBody>
      </p:sp>
      <p:sp>
        <p:nvSpPr>
          <p:cNvPr id="9" name="Rectangle 593">
            <a:extLst>
              <a:ext uri="{FF2B5EF4-FFF2-40B4-BE49-F238E27FC236}">
                <a16:creationId xmlns:a16="http://schemas.microsoft.com/office/drawing/2014/main" id="{165DE725-291C-A953-B850-4BF9B3A8B0C8}"/>
              </a:ext>
            </a:extLst>
          </p:cNvPr>
          <p:cNvSpPr>
            <a:spLocks noChangeArrowheads="1"/>
          </p:cNvSpPr>
          <p:nvPr/>
        </p:nvSpPr>
        <p:spPr bwMode="auto">
          <a:xfrm>
            <a:off x="676593" y="1237268"/>
            <a:ext cx="5334000" cy="590550"/>
          </a:xfrm>
          <a:prstGeom prst="rect">
            <a:avLst/>
          </a:prstGeom>
          <a:noFill/>
          <a:ln w="12700">
            <a:noFill/>
            <a:miter lim="800000"/>
            <a:headEnd/>
            <a:tailEnd/>
          </a:ln>
          <a:effectLst/>
        </p:spPr>
        <p:txBody>
          <a:bodyPr lIns="90488" tIns="44450" rIns="90488" bIns="44450"/>
          <a:lstStyle/>
          <a:p>
            <a:pPr algn="l">
              <a:spcBef>
                <a:spcPct val="20000"/>
              </a:spcBef>
              <a:buSzPct val="75000"/>
            </a:pPr>
            <a:r>
              <a:rPr lang="en-US" sz="2600" dirty="0">
                <a:solidFill>
                  <a:srgbClr val="000000"/>
                </a:solidFill>
                <a:effectLst/>
                <a:latin typeface="Arial" panose="020B0604020202020204" pitchFamily="34" charset="0"/>
                <a:cs typeface="Arial" panose="020B0604020202020204" pitchFamily="34" charset="0"/>
              </a:rPr>
              <a:t>Example:  Apartment Rents</a:t>
            </a:r>
          </a:p>
        </p:txBody>
      </p:sp>
      <p:grpSp>
        <p:nvGrpSpPr>
          <p:cNvPr id="10" name="Group 9">
            <a:extLst>
              <a:ext uri="{FF2B5EF4-FFF2-40B4-BE49-F238E27FC236}">
                <a16:creationId xmlns:a16="http://schemas.microsoft.com/office/drawing/2014/main" id="{0B04FF88-576A-B6B3-202A-8D66A3DECBD2}"/>
              </a:ext>
            </a:extLst>
          </p:cNvPr>
          <p:cNvGrpSpPr/>
          <p:nvPr/>
        </p:nvGrpSpPr>
        <p:grpSpPr>
          <a:xfrm>
            <a:off x="1948803" y="3438442"/>
            <a:ext cx="7775575" cy="2517775"/>
            <a:chOff x="760413" y="2569588"/>
            <a:chExt cx="7775575" cy="2517775"/>
          </a:xfrm>
        </p:grpSpPr>
        <p:sp>
          <p:nvSpPr>
            <p:cNvPr id="11" name="AutoShape 3">
              <a:extLst>
                <a:ext uri="{FF2B5EF4-FFF2-40B4-BE49-F238E27FC236}">
                  <a16:creationId xmlns:a16="http://schemas.microsoft.com/office/drawing/2014/main" id="{FEC64CD6-2281-68E8-B582-7E02A613656B}"/>
                </a:ext>
              </a:extLst>
            </p:cNvPr>
            <p:cNvSpPr>
              <a:spLocks noChangeAspect="1" noChangeArrowheads="1" noTextEdit="1"/>
            </p:cNvSpPr>
            <p:nvPr/>
          </p:nvSpPr>
          <p:spPr bwMode="auto">
            <a:xfrm>
              <a:off x="760413" y="2569588"/>
              <a:ext cx="7775575"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5">
              <a:extLst>
                <a:ext uri="{FF2B5EF4-FFF2-40B4-BE49-F238E27FC236}">
                  <a16:creationId xmlns:a16="http://schemas.microsoft.com/office/drawing/2014/main" id="{A3FD246A-48A1-01DD-E589-87C047EC0643}"/>
                </a:ext>
              </a:extLst>
            </p:cNvPr>
            <p:cNvSpPr>
              <a:spLocks noChangeArrowheads="1"/>
            </p:cNvSpPr>
            <p:nvPr/>
          </p:nvSpPr>
          <p:spPr bwMode="auto">
            <a:xfrm>
              <a:off x="774701" y="2583876"/>
              <a:ext cx="7759700" cy="2501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172">
              <a:extLst>
                <a:ext uri="{FF2B5EF4-FFF2-40B4-BE49-F238E27FC236}">
                  <a16:creationId xmlns:a16="http://schemas.microsoft.com/office/drawing/2014/main" id="{04AAB86D-5938-3CBC-D092-AA3EAC738D7F}"/>
                </a:ext>
              </a:extLst>
            </p:cNvPr>
            <p:cNvGrpSpPr>
              <a:grpSpLocks/>
            </p:cNvGrpSpPr>
            <p:nvPr/>
          </p:nvGrpSpPr>
          <p:grpSpPr bwMode="auto">
            <a:xfrm>
              <a:off x="762001" y="2571176"/>
              <a:ext cx="7759700" cy="2501900"/>
              <a:chOff x="480" y="1904"/>
              <a:chExt cx="4888" cy="1576"/>
            </a:xfrm>
            <a:solidFill>
              <a:schemeClr val="accent4">
                <a:lumMod val="50000"/>
              </a:schemeClr>
            </a:solidFill>
            <a:effectLst>
              <a:outerShdw blurRad="50800" dist="38100" dir="5400000" algn="t" rotWithShape="0">
                <a:prstClr val="black">
                  <a:alpha val="40000"/>
                </a:prstClr>
              </a:outerShdw>
            </a:effectLst>
          </p:grpSpPr>
          <p:sp>
            <p:nvSpPr>
              <p:cNvPr id="122" name="Rectangle 6">
                <a:extLst>
                  <a:ext uri="{FF2B5EF4-FFF2-40B4-BE49-F238E27FC236}">
                    <a16:creationId xmlns:a16="http://schemas.microsoft.com/office/drawing/2014/main" id="{204016A5-4409-B3DE-6324-7D43F05D5469}"/>
                  </a:ext>
                </a:extLst>
              </p:cNvPr>
              <p:cNvSpPr>
                <a:spLocks noChangeArrowheads="1"/>
              </p:cNvSpPr>
              <p:nvPr/>
            </p:nvSpPr>
            <p:spPr bwMode="auto">
              <a:xfrm>
                <a:off x="480" y="190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7">
                <a:extLst>
                  <a:ext uri="{FF2B5EF4-FFF2-40B4-BE49-F238E27FC236}">
                    <a16:creationId xmlns:a16="http://schemas.microsoft.com/office/drawing/2014/main" id="{8D3A778B-BDBD-D266-5923-E53924CCBEA3}"/>
                  </a:ext>
                </a:extLst>
              </p:cNvPr>
              <p:cNvSpPr>
                <a:spLocks noChangeArrowheads="1"/>
              </p:cNvSpPr>
              <p:nvPr/>
            </p:nvSpPr>
            <p:spPr bwMode="auto">
              <a:xfrm>
                <a:off x="480" y="191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8">
                <a:extLst>
                  <a:ext uri="{FF2B5EF4-FFF2-40B4-BE49-F238E27FC236}">
                    <a16:creationId xmlns:a16="http://schemas.microsoft.com/office/drawing/2014/main" id="{70F55BAF-4B1E-CD2C-FBAF-3E3A0296FE4A}"/>
                  </a:ext>
                </a:extLst>
              </p:cNvPr>
              <p:cNvSpPr>
                <a:spLocks noChangeArrowheads="1"/>
              </p:cNvSpPr>
              <p:nvPr/>
            </p:nvSpPr>
            <p:spPr bwMode="auto">
              <a:xfrm>
                <a:off x="480" y="192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9">
                <a:extLst>
                  <a:ext uri="{FF2B5EF4-FFF2-40B4-BE49-F238E27FC236}">
                    <a16:creationId xmlns:a16="http://schemas.microsoft.com/office/drawing/2014/main" id="{8C63CCC0-0503-3942-2EDA-1EE75A6594DA}"/>
                  </a:ext>
                </a:extLst>
              </p:cNvPr>
              <p:cNvSpPr>
                <a:spLocks noChangeArrowheads="1"/>
              </p:cNvSpPr>
              <p:nvPr/>
            </p:nvSpPr>
            <p:spPr bwMode="auto">
              <a:xfrm>
                <a:off x="480" y="193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0">
                <a:extLst>
                  <a:ext uri="{FF2B5EF4-FFF2-40B4-BE49-F238E27FC236}">
                    <a16:creationId xmlns:a16="http://schemas.microsoft.com/office/drawing/2014/main" id="{16B55172-4D40-3959-F3C4-6AB164A41C41}"/>
                  </a:ext>
                </a:extLst>
              </p:cNvPr>
              <p:cNvSpPr>
                <a:spLocks noChangeArrowheads="1"/>
              </p:cNvSpPr>
              <p:nvPr/>
            </p:nvSpPr>
            <p:spPr bwMode="auto">
              <a:xfrm>
                <a:off x="480" y="194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1">
                <a:extLst>
                  <a:ext uri="{FF2B5EF4-FFF2-40B4-BE49-F238E27FC236}">
                    <a16:creationId xmlns:a16="http://schemas.microsoft.com/office/drawing/2014/main" id="{552211D9-6F9C-88FE-17A6-2AACFBCBD46D}"/>
                  </a:ext>
                </a:extLst>
              </p:cNvPr>
              <p:cNvSpPr>
                <a:spLocks noChangeArrowheads="1"/>
              </p:cNvSpPr>
              <p:nvPr/>
            </p:nvSpPr>
            <p:spPr bwMode="auto">
              <a:xfrm>
                <a:off x="480" y="195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2">
                <a:extLst>
                  <a:ext uri="{FF2B5EF4-FFF2-40B4-BE49-F238E27FC236}">
                    <a16:creationId xmlns:a16="http://schemas.microsoft.com/office/drawing/2014/main" id="{C5C76D50-DEFA-D1EA-D505-201407E20512}"/>
                  </a:ext>
                </a:extLst>
              </p:cNvPr>
              <p:cNvSpPr>
                <a:spLocks noChangeArrowheads="1"/>
              </p:cNvSpPr>
              <p:nvPr/>
            </p:nvSpPr>
            <p:spPr bwMode="auto">
              <a:xfrm>
                <a:off x="480" y="196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3">
                <a:extLst>
                  <a:ext uri="{FF2B5EF4-FFF2-40B4-BE49-F238E27FC236}">
                    <a16:creationId xmlns:a16="http://schemas.microsoft.com/office/drawing/2014/main" id="{926B834F-D200-3317-87DA-EBFDC5946807}"/>
                  </a:ext>
                </a:extLst>
              </p:cNvPr>
              <p:cNvSpPr>
                <a:spLocks noChangeArrowheads="1"/>
              </p:cNvSpPr>
              <p:nvPr/>
            </p:nvSpPr>
            <p:spPr bwMode="auto">
              <a:xfrm>
                <a:off x="480" y="197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4">
                <a:extLst>
                  <a:ext uri="{FF2B5EF4-FFF2-40B4-BE49-F238E27FC236}">
                    <a16:creationId xmlns:a16="http://schemas.microsoft.com/office/drawing/2014/main" id="{CDA631F2-90C1-5238-2538-70136272A1A6}"/>
                  </a:ext>
                </a:extLst>
              </p:cNvPr>
              <p:cNvSpPr>
                <a:spLocks noChangeArrowheads="1"/>
              </p:cNvSpPr>
              <p:nvPr/>
            </p:nvSpPr>
            <p:spPr bwMode="auto">
              <a:xfrm>
                <a:off x="480" y="198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5">
                <a:extLst>
                  <a:ext uri="{FF2B5EF4-FFF2-40B4-BE49-F238E27FC236}">
                    <a16:creationId xmlns:a16="http://schemas.microsoft.com/office/drawing/2014/main" id="{B8069EAA-0B76-E961-27F6-D32902BD70A1}"/>
                  </a:ext>
                </a:extLst>
              </p:cNvPr>
              <p:cNvSpPr>
                <a:spLocks noChangeArrowheads="1"/>
              </p:cNvSpPr>
              <p:nvPr/>
            </p:nvSpPr>
            <p:spPr bwMode="auto">
              <a:xfrm>
                <a:off x="480" y="198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6">
                <a:extLst>
                  <a:ext uri="{FF2B5EF4-FFF2-40B4-BE49-F238E27FC236}">
                    <a16:creationId xmlns:a16="http://schemas.microsoft.com/office/drawing/2014/main" id="{CBEB5A0D-4942-AF5A-5952-4E5BA2FD0C5E}"/>
                  </a:ext>
                </a:extLst>
              </p:cNvPr>
              <p:cNvSpPr>
                <a:spLocks noChangeArrowheads="1"/>
              </p:cNvSpPr>
              <p:nvPr/>
            </p:nvSpPr>
            <p:spPr bwMode="auto">
              <a:xfrm>
                <a:off x="480" y="199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7">
                <a:extLst>
                  <a:ext uri="{FF2B5EF4-FFF2-40B4-BE49-F238E27FC236}">
                    <a16:creationId xmlns:a16="http://schemas.microsoft.com/office/drawing/2014/main" id="{D963FB59-5C1D-40C0-F542-94F2B7CEB17C}"/>
                  </a:ext>
                </a:extLst>
              </p:cNvPr>
              <p:cNvSpPr>
                <a:spLocks noChangeArrowheads="1"/>
              </p:cNvSpPr>
              <p:nvPr/>
            </p:nvSpPr>
            <p:spPr bwMode="auto">
              <a:xfrm>
                <a:off x="480" y="200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8">
                <a:extLst>
                  <a:ext uri="{FF2B5EF4-FFF2-40B4-BE49-F238E27FC236}">
                    <a16:creationId xmlns:a16="http://schemas.microsoft.com/office/drawing/2014/main" id="{4D49A7D8-567F-A683-2053-69A283942A19}"/>
                  </a:ext>
                </a:extLst>
              </p:cNvPr>
              <p:cNvSpPr>
                <a:spLocks noChangeArrowheads="1"/>
              </p:cNvSpPr>
              <p:nvPr/>
            </p:nvSpPr>
            <p:spPr bwMode="auto">
              <a:xfrm>
                <a:off x="480" y="201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9">
                <a:extLst>
                  <a:ext uri="{FF2B5EF4-FFF2-40B4-BE49-F238E27FC236}">
                    <a16:creationId xmlns:a16="http://schemas.microsoft.com/office/drawing/2014/main" id="{316138E4-FAA4-EAC0-2526-0AA9B4A6AD4D}"/>
                  </a:ext>
                </a:extLst>
              </p:cNvPr>
              <p:cNvSpPr>
                <a:spLocks noChangeArrowheads="1"/>
              </p:cNvSpPr>
              <p:nvPr/>
            </p:nvSpPr>
            <p:spPr bwMode="auto">
              <a:xfrm>
                <a:off x="480" y="202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20">
                <a:extLst>
                  <a:ext uri="{FF2B5EF4-FFF2-40B4-BE49-F238E27FC236}">
                    <a16:creationId xmlns:a16="http://schemas.microsoft.com/office/drawing/2014/main" id="{0FCDD4CB-CB12-CD40-CC55-B7FFC999F08B}"/>
                  </a:ext>
                </a:extLst>
              </p:cNvPr>
              <p:cNvSpPr>
                <a:spLocks noChangeArrowheads="1"/>
              </p:cNvSpPr>
              <p:nvPr/>
            </p:nvSpPr>
            <p:spPr bwMode="auto">
              <a:xfrm>
                <a:off x="480" y="203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21">
                <a:extLst>
                  <a:ext uri="{FF2B5EF4-FFF2-40B4-BE49-F238E27FC236}">
                    <a16:creationId xmlns:a16="http://schemas.microsoft.com/office/drawing/2014/main" id="{B12B81C7-6C3A-A968-73B3-9D2F4C4151AE}"/>
                  </a:ext>
                </a:extLst>
              </p:cNvPr>
              <p:cNvSpPr>
                <a:spLocks noChangeArrowheads="1"/>
              </p:cNvSpPr>
              <p:nvPr/>
            </p:nvSpPr>
            <p:spPr bwMode="auto">
              <a:xfrm>
                <a:off x="480" y="204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22">
                <a:extLst>
                  <a:ext uri="{FF2B5EF4-FFF2-40B4-BE49-F238E27FC236}">
                    <a16:creationId xmlns:a16="http://schemas.microsoft.com/office/drawing/2014/main" id="{EFCB71F7-641B-D434-34C8-E97B0D5D8D21}"/>
                  </a:ext>
                </a:extLst>
              </p:cNvPr>
              <p:cNvSpPr>
                <a:spLocks noChangeArrowheads="1"/>
              </p:cNvSpPr>
              <p:nvPr/>
            </p:nvSpPr>
            <p:spPr bwMode="auto">
              <a:xfrm>
                <a:off x="480" y="205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23">
                <a:extLst>
                  <a:ext uri="{FF2B5EF4-FFF2-40B4-BE49-F238E27FC236}">
                    <a16:creationId xmlns:a16="http://schemas.microsoft.com/office/drawing/2014/main" id="{F5883147-D2B0-0532-6901-86DA5B978343}"/>
                  </a:ext>
                </a:extLst>
              </p:cNvPr>
              <p:cNvSpPr>
                <a:spLocks noChangeArrowheads="1"/>
              </p:cNvSpPr>
              <p:nvPr/>
            </p:nvSpPr>
            <p:spPr bwMode="auto">
              <a:xfrm>
                <a:off x="480" y="206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24">
                <a:extLst>
                  <a:ext uri="{FF2B5EF4-FFF2-40B4-BE49-F238E27FC236}">
                    <a16:creationId xmlns:a16="http://schemas.microsoft.com/office/drawing/2014/main" id="{A5C3DE95-760C-8FC2-EF31-D9857F59FD5D}"/>
                  </a:ext>
                </a:extLst>
              </p:cNvPr>
              <p:cNvSpPr>
                <a:spLocks noChangeArrowheads="1"/>
              </p:cNvSpPr>
              <p:nvPr/>
            </p:nvSpPr>
            <p:spPr bwMode="auto">
              <a:xfrm>
                <a:off x="480" y="207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25">
                <a:extLst>
                  <a:ext uri="{FF2B5EF4-FFF2-40B4-BE49-F238E27FC236}">
                    <a16:creationId xmlns:a16="http://schemas.microsoft.com/office/drawing/2014/main" id="{78584DC0-61F2-FB86-5DFE-3F5A79078FCA}"/>
                  </a:ext>
                </a:extLst>
              </p:cNvPr>
              <p:cNvSpPr>
                <a:spLocks noChangeArrowheads="1"/>
              </p:cNvSpPr>
              <p:nvPr/>
            </p:nvSpPr>
            <p:spPr bwMode="auto">
              <a:xfrm>
                <a:off x="480" y="208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26">
                <a:extLst>
                  <a:ext uri="{FF2B5EF4-FFF2-40B4-BE49-F238E27FC236}">
                    <a16:creationId xmlns:a16="http://schemas.microsoft.com/office/drawing/2014/main" id="{CCA8C4C9-16DA-AE96-EEC9-524C5A7AD9E2}"/>
                  </a:ext>
                </a:extLst>
              </p:cNvPr>
              <p:cNvSpPr>
                <a:spLocks noChangeArrowheads="1"/>
              </p:cNvSpPr>
              <p:nvPr/>
            </p:nvSpPr>
            <p:spPr bwMode="auto">
              <a:xfrm>
                <a:off x="480" y="209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27">
                <a:extLst>
                  <a:ext uri="{FF2B5EF4-FFF2-40B4-BE49-F238E27FC236}">
                    <a16:creationId xmlns:a16="http://schemas.microsoft.com/office/drawing/2014/main" id="{5CA2423B-6C4D-2211-B5A7-9FA9C64878D7}"/>
                  </a:ext>
                </a:extLst>
              </p:cNvPr>
              <p:cNvSpPr>
                <a:spLocks noChangeArrowheads="1"/>
              </p:cNvSpPr>
              <p:nvPr/>
            </p:nvSpPr>
            <p:spPr bwMode="auto">
              <a:xfrm>
                <a:off x="480" y="210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28">
                <a:extLst>
                  <a:ext uri="{FF2B5EF4-FFF2-40B4-BE49-F238E27FC236}">
                    <a16:creationId xmlns:a16="http://schemas.microsoft.com/office/drawing/2014/main" id="{B64F8498-8FE9-F2E3-BF01-5F8A17EB03A9}"/>
                  </a:ext>
                </a:extLst>
              </p:cNvPr>
              <p:cNvSpPr>
                <a:spLocks noChangeArrowheads="1"/>
              </p:cNvSpPr>
              <p:nvPr/>
            </p:nvSpPr>
            <p:spPr bwMode="auto">
              <a:xfrm>
                <a:off x="480" y="211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29">
                <a:extLst>
                  <a:ext uri="{FF2B5EF4-FFF2-40B4-BE49-F238E27FC236}">
                    <a16:creationId xmlns:a16="http://schemas.microsoft.com/office/drawing/2014/main" id="{2933617B-5B4A-7F8B-46B8-A47750247D07}"/>
                  </a:ext>
                </a:extLst>
              </p:cNvPr>
              <p:cNvSpPr>
                <a:spLocks noChangeArrowheads="1"/>
              </p:cNvSpPr>
              <p:nvPr/>
            </p:nvSpPr>
            <p:spPr bwMode="auto">
              <a:xfrm>
                <a:off x="480" y="212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30">
                <a:extLst>
                  <a:ext uri="{FF2B5EF4-FFF2-40B4-BE49-F238E27FC236}">
                    <a16:creationId xmlns:a16="http://schemas.microsoft.com/office/drawing/2014/main" id="{6D819923-0D03-BFE0-950A-C451907E9479}"/>
                  </a:ext>
                </a:extLst>
              </p:cNvPr>
              <p:cNvSpPr>
                <a:spLocks noChangeArrowheads="1"/>
              </p:cNvSpPr>
              <p:nvPr/>
            </p:nvSpPr>
            <p:spPr bwMode="auto">
              <a:xfrm>
                <a:off x="480" y="213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1">
                <a:extLst>
                  <a:ext uri="{FF2B5EF4-FFF2-40B4-BE49-F238E27FC236}">
                    <a16:creationId xmlns:a16="http://schemas.microsoft.com/office/drawing/2014/main" id="{5EC5366F-1934-19B0-563C-D1E9474E7F3A}"/>
                  </a:ext>
                </a:extLst>
              </p:cNvPr>
              <p:cNvSpPr>
                <a:spLocks noChangeArrowheads="1"/>
              </p:cNvSpPr>
              <p:nvPr/>
            </p:nvSpPr>
            <p:spPr bwMode="auto">
              <a:xfrm>
                <a:off x="480" y="214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32">
                <a:extLst>
                  <a:ext uri="{FF2B5EF4-FFF2-40B4-BE49-F238E27FC236}">
                    <a16:creationId xmlns:a16="http://schemas.microsoft.com/office/drawing/2014/main" id="{23A660EE-AFDA-A83A-9295-4873BCFE3A0C}"/>
                  </a:ext>
                </a:extLst>
              </p:cNvPr>
              <p:cNvSpPr>
                <a:spLocks noChangeArrowheads="1"/>
              </p:cNvSpPr>
              <p:nvPr/>
            </p:nvSpPr>
            <p:spPr bwMode="auto">
              <a:xfrm>
                <a:off x="480" y="215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33">
                <a:extLst>
                  <a:ext uri="{FF2B5EF4-FFF2-40B4-BE49-F238E27FC236}">
                    <a16:creationId xmlns:a16="http://schemas.microsoft.com/office/drawing/2014/main" id="{393AC04E-BD3E-E343-16CE-5B7D46591488}"/>
                  </a:ext>
                </a:extLst>
              </p:cNvPr>
              <p:cNvSpPr>
                <a:spLocks noChangeArrowheads="1"/>
              </p:cNvSpPr>
              <p:nvPr/>
            </p:nvSpPr>
            <p:spPr bwMode="auto">
              <a:xfrm>
                <a:off x="480" y="216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34">
                <a:extLst>
                  <a:ext uri="{FF2B5EF4-FFF2-40B4-BE49-F238E27FC236}">
                    <a16:creationId xmlns:a16="http://schemas.microsoft.com/office/drawing/2014/main" id="{78AD5E5A-9698-6F93-9E93-904A087A75EB}"/>
                  </a:ext>
                </a:extLst>
              </p:cNvPr>
              <p:cNvSpPr>
                <a:spLocks noChangeArrowheads="1"/>
              </p:cNvSpPr>
              <p:nvPr/>
            </p:nvSpPr>
            <p:spPr bwMode="auto">
              <a:xfrm>
                <a:off x="480" y="217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35">
                <a:extLst>
                  <a:ext uri="{FF2B5EF4-FFF2-40B4-BE49-F238E27FC236}">
                    <a16:creationId xmlns:a16="http://schemas.microsoft.com/office/drawing/2014/main" id="{0ABC590D-AD43-2F0A-4E48-10D0EF53F87F}"/>
                  </a:ext>
                </a:extLst>
              </p:cNvPr>
              <p:cNvSpPr>
                <a:spLocks noChangeArrowheads="1"/>
              </p:cNvSpPr>
              <p:nvPr/>
            </p:nvSpPr>
            <p:spPr bwMode="auto">
              <a:xfrm>
                <a:off x="480" y="217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36">
                <a:extLst>
                  <a:ext uri="{FF2B5EF4-FFF2-40B4-BE49-F238E27FC236}">
                    <a16:creationId xmlns:a16="http://schemas.microsoft.com/office/drawing/2014/main" id="{57AA682E-8E94-D0F1-04BF-B7F8ADCFEF14}"/>
                  </a:ext>
                </a:extLst>
              </p:cNvPr>
              <p:cNvSpPr>
                <a:spLocks noChangeArrowheads="1"/>
              </p:cNvSpPr>
              <p:nvPr/>
            </p:nvSpPr>
            <p:spPr bwMode="auto">
              <a:xfrm>
                <a:off x="480" y="218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7">
                <a:extLst>
                  <a:ext uri="{FF2B5EF4-FFF2-40B4-BE49-F238E27FC236}">
                    <a16:creationId xmlns:a16="http://schemas.microsoft.com/office/drawing/2014/main" id="{2D341A33-A218-8B9C-E62B-883626545F8F}"/>
                  </a:ext>
                </a:extLst>
              </p:cNvPr>
              <p:cNvSpPr>
                <a:spLocks noChangeArrowheads="1"/>
              </p:cNvSpPr>
              <p:nvPr/>
            </p:nvSpPr>
            <p:spPr bwMode="auto">
              <a:xfrm>
                <a:off x="480" y="219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38">
                <a:extLst>
                  <a:ext uri="{FF2B5EF4-FFF2-40B4-BE49-F238E27FC236}">
                    <a16:creationId xmlns:a16="http://schemas.microsoft.com/office/drawing/2014/main" id="{3DC1D759-CB42-83BC-DAF0-02E80C06FCF8}"/>
                  </a:ext>
                </a:extLst>
              </p:cNvPr>
              <p:cNvSpPr>
                <a:spLocks noChangeArrowheads="1"/>
              </p:cNvSpPr>
              <p:nvPr/>
            </p:nvSpPr>
            <p:spPr bwMode="auto">
              <a:xfrm>
                <a:off x="480" y="220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39">
                <a:extLst>
                  <a:ext uri="{FF2B5EF4-FFF2-40B4-BE49-F238E27FC236}">
                    <a16:creationId xmlns:a16="http://schemas.microsoft.com/office/drawing/2014/main" id="{18BE21A9-A98D-7042-4321-A3E5FC6F95BF}"/>
                  </a:ext>
                </a:extLst>
              </p:cNvPr>
              <p:cNvSpPr>
                <a:spLocks noChangeArrowheads="1"/>
              </p:cNvSpPr>
              <p:nvPr/>
            </p:nvSpPr>
            <p:spPr bwMode="auto">
              <a:xfrm>
                <a:off x="480" y="221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0">
                <a:extLst>
                  <a:ext uri="{FF2B5EF4-FFF2-40B4-BE49-F238E27FC236}">
                    <a16:creationId xmlns:a16="http://schemas.microsoft.com/office/drawing/2014/main" id="{0DE9314D-BB00-FDAA-BB67-A2614B8AAEFD}"/>
                  </a:ext>
                </a:extLst>
              </p:cNvPr>
              <p:cNvSpPr>
                <a:spLocks noChangeArrowheads="1"/>
              </p:cNvSpPr>
              <p:nvPr/>
            </p:nvSpPr>
            <p:spPr bwMode="auto">
              <a:xfrm>
                <a:off x="480" y="222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41">
                <a:extLst>
                  <a:ext uri="{FF2B5EF4-FFF2-40B4-BE49-F238E27FC236}">
                    <a16:creationId xmlns:a16="http://schemas.microsoft.com/office/drawing/2014/main" id="{741F9FC0-3C78-500A-7B1E-CE3A47CEDB72}"/>
                  </a:ext>
                </a:extLst>
              </p:cNvPr>
              <p:cNvSpPr>
                <a:spLocks noChangeArrowheads="1"/>
              </p:cNvSpPr>
              <p:nvPr/>
            </p:nvSpPr>
            <p:spPr bwMode="auto">
              <a:xfrm>
                <a:off x="480" y="223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42">
                <a:extLst>
                  <a:ext uri="{FF2B5EF4-FFF2-40B4-BE49-F238E27FC236}">
                    <a16:creationId xmlns:a16="http://schemas.microsoft.com/office/drawing/2014/main" id="{C1EDA71F-A9A9-EACE-E7F6-47FBAB671FF3}"/>
                  </a:ext>
                </a:extLst>
              </p:cNvPr>
              <p:cNvSpPr>
                <a:spLocks noChangeArrowheads="1"/>
              </p:cNvSpPr>
              <p:nvPr/>
            </p:nvSpPr>
            <p:spPr bwMode="auto">
              <a:xfrm>
                <a:off x="480" y="224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43">
                <a:extLst>
                  <a:ext uri="{FF2B5EF4-FFF2-40B4-BE49-F238E27FC236}">
                    <a16:creationId xmlns:a16="http://schemas.microsoft.com/office/drawing/2014/main" id="{357795F0-EB47-3C55-A782-AECE9590D1F6}"/>
                  </a:ext>
                </a:extLst>
              </p:cNvPr>
              <p:cNvSpPr>
                <a:spLocks noChangeArrowheads="1"/>
              </p:cNvSpPr>
              <p:nvPr/>
            </p:nvSpPr>
            <p:spPr bwMode="auto">
              <a:xfrm>
                <a:off x="480" y="225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44">
                <a:extLst>
                  <a:ext uri="{FF2B5EF4-FFF2-40B4-BE49-F238E27FC236}">
                    <a16:creationId xmlns:a16="http://schemas.microsoft.com/office/drawing/2014/main" id="{2C389DF9-C6C7-73B4-1171-14D50EB9BA8E}"/>
                  </a:ext>
                </a:extLst>
              </p:cNvPr>
              <p:cNvSpPr>
                <a:spLocks noChangeArrowheads="1"/>
              </p:cNvSpPr>
              <p:nvPr/>
            </p:nvSpPr>
            <p:spPr bwMode="auto">
              <a:xfrm>
                <a:off x="480" y="226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45">
                <a:extLst>
                  <a:ext uri="{FF2B5EF4-FFF2-40B4-BE49-F238E27FC236}">
                    <a16:creationId xmlns:a16="http://schemas.microsoft.com/office/drawing/2014/main" id="{5837DEC3-E0DA-F1B7-2213-F12C0AD2700F}"/>
                  </a:ext>
                </a:extLst>
              </p:cNvPr>
              <p:cNvSpPr>
                <a:spLocks noChangeArrowheads="1"/>
              </p:cNvSpPr>
              <p:nvPr/>
            </p:nvSpPr>
            <p:spPr bwMode="auto">
              <a:xfrm>
                <a:off x="480" y="227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46">
                <a:extLst>
                  <a:ext uri="{FF2B5EF4-FFF2-40B4-BE49-F238E27FC236}">
                    <a16:creationId xmlns:a16="http://schemas.microsoft.com/office/drawing/2014/main" id="{35F7E6F5-0593-6216-FE7B-05DEEE9F2D50}"/>
                  </a:ext>
                </a:extLst>
              </p:cNvPr>
              <p:cNvSpPr>
                <a:spLocks noChangeArrowheads="1"/>
              </p:cNvSpPr>
              <p:nvPr/>
            </p:nvSpPr>
            <p:spPr bwMode="auto">
              <a:xfrm>
                <a:off x="480" y="228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47">
                <a:extLst>
                  <a:ext uri="{FF2B5EF4-FFF2-40B4-BE49-F238E27FC236}">
                    <a16:creationId xmlns:a16="http://schemas.microsoft.com/office/drawing/2014/main" id="{B83266EC-DCE0-2DA9-F750-93F4A8372599}"/>
                  </a:ext>
                </a:extLst>
              </p:cNvPr>
              <p:cNvSpPr>
                <a:spLocks noChangeArrowheads="1"/>
              </p:cNvSpPr>
              <p:nvPr/>
            </p:nvSpPr>
            <p:spPr bwMode="auto">
              <a:xfrm>
                <a:off x="480" y="229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48">
                <a:extLst>
                  <a:ext uri="{FF2B5EF4-FFF2-40B4-BE49-F238E27FC236}">
                    <a16:creationId xmlns:a16="http://schemas.microsoft.com/office/drawing/2014/main" id="{7CAA80F0-0A6A-197F-0B07-76DAEF9671E8}"/>
                  </a:ext>
                </a:extLst>
              </p:cNvPr>
              <p:cNvSpPr>
                <a:spLocks noChangeArrowheads="1"/>
              </p:cNvSpPr>
              <p:nvPr/>
            </p:nvSpPr>
            <p:spPr bwMode="auto">
              <a:xfrm>
                <a:off x="480" y="230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49">
                <a:extLst>
                  <a:ext uri="{FF2B5EF4-FFF2-40B4-BE49-F238E27FC236}">
                    <a16:creationId xmlns:a16="http://schemas.microsoft.com/office/drawing/2014/main" id="{41A2D989-297C-F894-3546-85E282AD8202}"/>
                  </a:ext>
                </a:extLst>
              </p:cNvPr>
              <p:cNvSpPr>
                <a:spLocks noChangeArrowheads="1"/>
              </p:cNvSpPr>
              <p:nvPr/>
            </p:nvSpPr>
            <p:spPr bwMode="auto">
              <a:xfrm>
                <a:off x="480" y="231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50">
                <a:extLst>
                  <a:ext uri="{FF2B5EF4-FFF2-40B4-BE49-F238E27FC236}">
                    <a16:creationId xmlns:a16="http://schemas.microsoft.com/office/drawing/2014/main" id="{0D929433-0787-12EE-D265-50D50A8995F1}"/>
                  </a:ext>
                </a:extLst>
              </p:cNvPr>
              <p:cNvSpPr>
                <a:spLocks noChangeArrowheads="1"/>
              </p:cNvSpPr>
              <p:nvPr/>
            </p:nvSpPr>
            <p:spPr bwMode="auto">
              <a:xfrm>
                <a:off x="480" y="232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51">
                <a:extLst>
                  <a:ext uri="{FF2B5EF4-FFF2-40B4-BE49-F238E27FC236}">
                    <a16:creationId xmlns:a16="http://schemas.microsoft.com/office/drawing/2014/main" id="{F15CF16A-44D8-17E9-C274-34B78051B7B6}"/>
                  </a:ext>
                </a:extLst>
              </p:cNvPr>
              <p:cNvSpPr>
                <a:spLocks noChangeArrowheads="1"/>
              </p:cNvSpPr>
              <p:nvPr/>
            </p:nvSpPr>
            <p:spPr bwMode="auto">
              <a:xfrm>
                <a:off x="480" y="233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52">
                <a:extLst>
                  <a:ext uri="{FF2B5EF4-FFF2-40B4-BE49-F238E27FC236}">
                    <a16:creationId xmlns:a16="http://schemas.microsoft.com/office/drawing/2014/main" id="{2589A394-A495-99D8-AFAA-2B89579F6364}"/>
                  </a:ext>
                </a:extLst>
              </p:cNvPr>
              <p:cNvSpPr>
                <a:spLocks noChangeArrowheads="1"/>
              </p:cNvSpPr>
              <p:nvPr/>
            </p:nvSpPr>
            <p:spPr bwMode="auto">
              <a:xfrm>
                <a:off x="480" y="234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53">
                <a:extLst>
                  <a:ext uri="{FF2B5EF4-FFF2-40B4-BE49-F238E27FC236}">
                    <a16:creationId xmlns:a16="http://schemas.microsoft.com/office/drawing/2014/main" id="{DD6838F5-C111-78C0-AF34-0F629FF9EC67}"/>
                  </a:ext>
                </a:extLst>
              </p:cNvPr>
              <p:cNvSpPr>
                <a:spLocks noChangeArrowheads="1"/>
              </p:cNvSpPr>
              <p:nvPr/>
            </p:nvSpPr>
            <p:spPr bwMode="auto">
              <a:xfrm>
                <a:off x="480" y="235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54">
                <a:extLst>
                  <a:ext uri="{FF2B5EF4-FFF2-40B4-BE49-F238E27FC236}">
                    <a16:creationId xmlns:a16="http://schemas.microsoft.com/office/drawing/2014/main" id="{F4930281-22CE-8759-4561-028A7BB5AE15}"/>
                  </a:ext>
                </a:extLst>
              </p:cNvPr>
              <p:cNvSpPr>
                <a:spLocks noChangeArrowheads="1"/>
              </p:cNvSpPr>
              <p:nvPr/>
            </p:nvSpPr>
            <p:spPr bwMode="auto">
              <a:xfrm>
                <a:off x="480" y="236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55">
                <a:extLst>
                  <a:ext uri="{FF2B5EF4-FFF2-40B4-BE49-F238E27FC236}">
                    <a16:creationId xmlns:a16="http://schemas.microsoft.com/office/drawing/2014/main" id="{90EE5AF8-6F19-83EC-CE94-40A6FF058260}"/>
                  </a:ext>
                </a:extLst>
              </p:cNvPr>
              <p:cNvSpPr>
                <a:spLocks noChangeArrowheads="1"/>
              </p:cNvSpPr>
              <p:nvPr/>
            </p:nvSpPr>
            <p:spPr bwMode="auto">
              <a:xfrm>
                <a:off x="480" y="236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56">
                <a:extLst>
                  <a:ext uri="{FF2B5EF4-FFF2-40B4-BE49-F238E27FC236}">
                    <a16:creationId xmlns:a16="http://schemas.microsoft.com/office/drawing/2014/main" id="{0457B876-046E-5921-0A5C-3627FA1233A1}"/>
                  </a:ext>
                </a:extLst>
              </p:cNvPr>
              <p:cNvSpPr>
                <a:spLocks noChangeArrowheads="1"/>
              </p:cNvSpPr>
              <p:nvPr/>
            </p:nvSpPr>
            <p:spPr bwMode="auto">
              <a:xfrm>
                <a:off x="480" y="237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57">
                <a:extLst>
                  <a:ext uri="{FF2B5EF4-FFF2-40B4-BE49-F238E27FC236}">
                    <a16:creationId xmlns:a16="http://schemas.microsoft.com/office/drawing/2014/main" id="{32F71A06-1D65-8F9B-9D26-4CC83817093B}"/>
                  </a:ext>
                </a:extLst>
              </p:cNvPr>
              <p:cNvSpPr>
                <a:spLocks noChangeArrowheads="1"/>
              </p:cNvSpPr>
              <p:nvPr/>
            </p:nvSpPr>
            <p:spPr bwMode="auto">
              <a:xfrm>
                <a:off x="480" y="238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58">
                <a:extLst>
                  <a:ext uri="{FF2B5EF4-FFF2-40B4-BE49-F238E27FC236}">
                    <a16:creationId xmlns:a16="http://schemas.microsoft.com/office/drawing/2014/main" id="{08AE505B-BA4D-B388-115D-EA1A94523313}"/>
                  </a:ext>
                </a:extLst>
              </p:cNvPr>
              <p:cNvSpPr>
                <a:spLocks noChangeArrowheads="1"/>
              </p:cNvSpPr>
              <p:nvPr/>
            </p:nvSpPr>
            <p:spPr bwMode="auto">
              <a:xfrm>
                <a:off x="480" y="239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59">
                <a:extLst>
                  <a:ext uri="{FF2B5EF4-FFF2-40B4-BE49-F238E27FC236}">
                    <a16:creationId xmlns:a16="http://schemas.microsoft.com/office/drawing/2014/main" id="{6D7CE4BE-2A87-3C13-FDEF-75D360CD1847}"/>
                  </a:ext>
                </a:extLst>
              </p:cNvPr>
              <p:cNvSpPr>
                <a:spLocks noChangeArrowheads="1"/>
              </p:cNvSpPr>
              <p:nvPr/>
            </p:nvSpPr>
            <p:spPr bwMode="auto">
              <a:xfrm>
                <a:off x="480" y="240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60">
                <a:extLst>
                  <a:ext uri="{FF2B5EF4-FFF2-40B4-BE49-F238E27FC236}">
                    <a16:creationId xmlns:a16="http://schemas.microsoft.com/office/drawing/2014/main" id="{3E59C055-A5ED-A69B-BEA0-53B9FE66ED49}"/>
                  </a:ext>
                </a:extLst>
              </p:cNvPr>
              <p:cNvSpPr>
                <a:spLocks noChangeArrowheads="1"/>
              </p:cNvSpPr>
              <p:nvPr/>
            </p:nvSpPr>
            <p:spPr bwMode="auto">
              <a:xfrm>
                <a:off x="480" y="241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61">
                <a:extLst>
                  <a:ext uri="{FF2B5EF4-FFF2-40B4-BE49-F238E27FC236}">
                    <a16:creationId xmlns:a16="http://schemas.microsoft.com/office/drawing/2014/main" id="{1AC61A85-45DA-5FB4-C81C-6652B5328DFF}"/>
                  </a:ext>
                </a:extLst>
              </p:cNvPr>
              <p:cNvSpPr>
                <a:spLocks noChangeArrowheads="1"/>
              </p:cNvSpPr>
              <p:nvPr/>
            </p:nvSpPr>
            <p:spPr bwMode="auto">
              <a:xfrm>
                <a:off x="480" y="242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62">
                <a:extLst>
                  <a:ext uri="{FF2B5EF4-FFF2-40B4-BE49-F238E27FC236}">
                    <a16:creationId xmlns:a16="http://schemas.microsoft.com/office/drawing/2014/main" id="{CF89B9FE-9BFF-B6E1-BA26-014E8B7509BB}"/>
                  </a:ext>
                </a:extLst>
              </p:cNvPr>
              <p:cNvSpPr>
                <a:spLocks noChangeArrowheads="1"/>
              </p:cNvSpPr>
              <p:nvPr/>
            </p:nvSpPr>
            <p:spPr bwMode="auto">
              <a:xfrm>
                <a:off x="480" y="243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63">
                <a:extLst>
                  <a:ext uri="{FF2B5EF4-FFF2-40B4-BE49-F238E27FC236}">
                    <a16:creationId xmlns:a16="http://schemas.microsoft.com/office/drawing/2014/main" id="{CC45169F-998E-83A1-1B96-CDF04A6BFF0A}"/>
                  </a:ext>
                </a:extLst>
              </p:cNvPr>
              <p:cNvSpPr>
                <a:spLocks noChangeArrowheads="1"/>
              </p:cNvSpPr>
              <p:nvPr/>
            </p:nvSpPr>
            <p:spPr bwMode="auto">
              <a:xfrm>
                <a:off x="480" y="244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64">
                <a:extLst>
                  <a:ext uri="{FF2B5EF4-FFF2-40B4-BE49-F238E27FC236}">
                    <a16:creationId xmlns:a16="http://schemas.microsoft.com/office/drawing/2014/main" id="{78B5D8EC-1974-A4A3-A2BF-0B15A393D140}"/>
                  </a:ext>
                </a:extLst>
              </p:cNvPr>
              <p:cNvSpPr>
                <a:spLocks noChangeArrowheads="1"/>
              </p:cNvSpPr>
              <p:nvPr/>
            </p:nvSpPr>
            <p:spPr bwMode="auto">
              <a:xfrm>
                <a:off x="480" y="245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65">
                <a:extLst>
                  <a:ext uri="{FF2B5EF4-FFF2-40B4-BE49-F238E27FC236}">
                    <a16:creationId xmlns:a16="http://schemas.microsoft.com/office/drawing/2014/main" id="{CEDDACB2-47B2-DED4-3C54-11BEC922A5F1}"/>
                  </a:ext>
                </a:extLst>
              </p:cNvPr>
              <p:cNvSpPr>
                <a:spLocks noChangeArrowheads="1"/>
              </p:cNvSpPr>
              <p:nvPr/>
            </p:nvSpPr>
            <p:spPr bwMode="auto">
              <a:xfrm>
                <a:off x="480" y="246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66">
                <a:extLst>
                  <a:ext uri="{FF2B5EF4-FFF2-40B4-BE49-F238E27FC236}">
                    <a16:creationId xmlns:a16="http://schemas.microsoft.com/office/drawing/2014/main" id="{D5310654-3803-46A5-86C1-D4368979F86B}"/>
                  </a:ext>
                </a:extLst>
              </p:cNvPr>
              <p:cNvSpPr>
                <a:spLocks noChangeArrowheads="1"/>
              </p:cNvSpPr>
              <p:nvPr/>
            </p:nvSpPr>
            <p:spPr bwMode="auto">
              <a:xfrm>
                <a:off x="480" y="247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67">
                <a:extLst>
                  <a:ext uri="{FF2B5EF4-FFF2-40B4-BE49-F238E27FC236}">
                    <a16:creationId xmlns:a16="http://schemas.microsoft.com/office/drawing/2014/main" id="{F8B18A8E-F70E-64DB-0894-ED9AF33CB55A}"/>
                  </a:ext>
                </a:extLst>
              </p:cNvPr>
              <p:cNvSpPr>
                <a:spLocks noChangeArrowheads="1"/>
              </p:cNvSpPr>
              <p:nvPr/>
            </p:nvSpPr>
            <p:spPr bwMode="auto">
              <a:xfrm>
                <a:off x="480" y="248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68">
                <a:extLst>
                  <a:ext uri="{FF2B5EF4-FFF2-40B4-BE49-F238E27FC236}">
                    <a16:creationId xmlns:a16="http://schemas.microsoft.com/office/drawing/2014/main" id="{F21E2EF2-017F-32F7-EDC3-D81D758318F9}"/>
                  </a:ext>
                </a:extLst>
              </p:cNvPr>
              <p:cNvSpPr>
                <a:spLocks noChangeArrowheads="1"/>
              </p:cNvSpPr>
              <p:nvPr/>
            </p:nvSpPr>
            <p:spPr bwMode="auto">
              <a:xfrm>
                <a:off x="480" y="249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69">
                <a:extLst>
                  <a:ext uri="{FF2B5EF4-FFF2-40B4-BE49-F238E27FC236}">
                    <a16:creationId xmlns:a16="http://schemas.microsoft.com/office/drawing/2014/main" id="{1D508019-ED9C-D59B-52E7-4C3E60DBD4A9}"/>
                  </a:ext>
                </a:extLst>
              </p:cNvPr>
              <p:cNvSpPr>
                <a:spLocks noChangeArrowheads="1"/>
              </p:cNvSpPr>
              <p:nvPr/>
            </p:nvSpPr>
            <p:spPr bwMode="auto">
              <a:xfrm>
                <a:off x="480" y="250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70">
                <a:extLst>
                  <a:ext uri="{FF2B5EF4-FFF2-40B4-BE49-F238E27FC236}">
                    <a16:creationId xmlns:a16="http://schemas.microsoft.com/office/drawing/2014/main" id="{FBA45FFF-8BA3-CCC7-A13D-D46276B9EF3A}"/>
                  </a:ext>
                </a:extLst>
              </p:cNvPr>
              <p:cNvSpPr>
                <a:spLocks noChangeArrowheads="1"/>
              </p:cNvSpPr>
              <p:nvPr/>
            </p:nvSpPr>
            <p:spPr bwMode="auto">
              <a:xfrm>
                <a:off x="480" y="251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71">
                <a:extLst>
                  <a:ext uri="{FF2B5EF4-FFF2-40B4-BE49-F238E27FC236}">
                    <a16:creationId xmlns:a16="http://schemas.microsoft.com/office/drawing/2014/main" id="{9BCE8112-B230-9844-1FFE-CE8A2FD34ED8}"/>
                  </a:ext>
                </a:extLst>
              </p:cNvPr>
              <p:cNvSpPr>
                <a:spLocks noChangeArrowheads="1"/>
              </p:cNvSpPr>
              <p:nvPr/>
            </p:nvSpPr>
            <p:spPr bwMode="auto">
              <a:xfrm>
                <a:off x="480" y="252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72">
                <a:extLst>
                  <a:ext uri="{FF2B5EF4-FFF2-40B4-BE49-F238E27FC236}">
                    <a16:creationId xmlns:a16="http://schemas.microsoft.com/office/drawing/2014/main" id="{5DB87952-3FDD-9653-0386-0F7C97B49C00}"/>
                  </a:ext>
                </a:extLst>
              </p:cNvPr>
              <p:cNvSpPr>
                <a:spLocks noChangeArrowheads="1"/>
              </p:cNvSpPr>
              <p:nvPr/>
            </p:nvSpPr>
            <p:spPr bwMode="auto">
              <a:xfrm>
                <a:off x="480" y="253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73">
                <a:extLst>
                  <a:ext uri="{FF2B5EF4-FFF2-40B4-BE49-F238E27FC236}">
                    <a16:creationId xmlns:a16="http://schemas.microsoft.com/office/drawing/2014/main" id="{B4A66125-3184-F633-BB79-C7D9CB82211E}"/>
                  </a:ext>
                </a:extLst>
              </p:cNvPr>
              <p:cNvSpPr>
                <a:spLocks noChangeArrowheads="1"/>
              </p:cNvSpPr>
              <p:nvPr/>
            </p:nvSpPr>
            <p:spPr bwMode="auto">
              <a:xfrm>
                <a:off x="480" y="254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74">
                <a:extLst>
                  <a:ext uri="{FF2B5EF4-FFF2-40B4-BE49-F238E27FC236}">
                    <a16:creationId xmlns:a16="http://schemas.microsoft.com/office/drawing/2014/main" id="{7EDA1B3D-165F-CFF2-37C4-35F2743C5021}"/>
                  </a:ext>
                </a:extLst>
              </p:cNvPr>
              <p:cNvSpPr>
                <a:spLocks noChangeArrowheads="1"/>
              </p:cNvSpPr>
              <p:nvPr/>
            </p:nvSpPr>
            <p:spPr bwMode="auto">
              <a:xfrm>
                <a:off x="480" y="255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75">
                <a:extLst>
                  <a:ext uri="{FF2B5EF4-FFF2-40B4-BE49-F238E27FC236}">
                    <a16:creationId xmlns:a16="http://schemas.microsoft.com/office/drawing/2014/main" id="{DB14C6D2-6610-4C33-CAD3-8A6FCF676F98}"/>
                  </a:ext>
                </a:extLst>
              </p:cNvPr>
              <p:cNvSpPr>
                <a:spLocks noChangeArrowheads="1"/>
              </p:cNvSpPr>
              <p:nvPr/>
            </p:nvSpPr>
            <p:spPr bwMode="auto">
              <a:xfrm>
                <a:off x="480" y="255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76">
                <a:extLst>
                  <a:ext uri="{FF2B5EF4-FFF2-40B4-BE49-F238E27FC236}">
                    <a16:creationId xmlns:a16="http://schemas.microsoft.com/office/drawing/2014/main" id="{5F472EAA-CCA4-B21F-0D0A-C8B59D24B196}"/>
                  </a:ext>
                </a:extLst>
              </p:cNvPr>
              <p:cNvSpPr>
                <a:spLocks noChangeArrowheads="1"/>
              </p:cNvSpPr>
              <p:nvPr/>
            </p:nvSpPr>
            <p:spPr bwMode="auto">
              <a:xfrm>
                <a:off x="480" y="256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77">
                <a:extLst>
                  <a:ext uri="{FF2B5EF4-FFF2-40B4-BE49-F238E27FC236}">
                    <a16:creationId xmlns:a16="http://schemas.microsoft.com/office/drawing/2014/main" id="{BF1870DB-5EA9-89A2-7F2B-FB5B082000B7}"/>
                  </a:ext>
                </a:extLst>
              </p:cNvPr>
              <p:cNvSpPr>
                <a:spLocks noChangeArrowheads="1"/>
              </p:cNvSpPr>
              <p:nvPr/>
            </p:nvSpPr>
            <p:spPr bwMode="auto">
              <a:xfrm>
                <a:off x="480" y="257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78">
                <a:extLst>
                  <a:ext uri="{FF2B5EF4-FFF2-40B4-BE49-F238E27FC236}">
                    <a16:creationId xmlns:a16="http://schemas.microsoft.com/office/drawing/2014/main" id="{6411DC05-289B-F309-9089-B237DD122908}"/>
                  </a:ext>
                </a:extLst>
              </p:cNvPr>
              <p:cNvSpPr>
                <a:spLocks noChangeArrowheads="1"/>
              </p:cNvSpPr>
              <p:nvPr/>
            </p:nvSpPr>
            <p:spPr bwMode="auto">
              <a:xfrm>
                <a:off x="480" y="258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79">
                <a:extLst>
                  <a:ext uri="{FF2B5EF4-FFF2-40B4-BE49-F238E27FC236}">
                    <a16:creationId xmlns:a16="http://schemas.microsoft.com/office/drawing/2014/main" id="{8F38E1CF-1AD9-C34C-9661-51573BED07C0}"/>
                  </a:ext>
                </a:extLst>
              </p:cNvPr>
              <p:cNvSpPr>
                <a:spLocks noChangeArrowheads="1"/>
              </p:cNvSpPr>
              <p:nvPr/>
            </p:nvSpPr>
            <p:spPr bwMode="auto">
              <a:xfrm>
                <a:off x="480" y="259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80">
                <a:extLst>
                  <a:ext uri="{FF2B5EF4-FFF2-40B4-BE49-F238E27FC236}">
                    <a16:creationId xmlns:a16="http://schemas.microsoft.com/office/drawing/2014/main" id="{4F92990B-A973-FDDE-B304-3496882FB944}"/>
                  </a:ext>
                </a:extLst>
              </p:cNvPr>
              <p:cNvSpPr>
                <a:spLocks noChangeArrowheads="1"/>
              </p:cNvSpPr>
              <p:nvPr/>
            </p:nvSpPr>
            <p:spPr bwMode="auto">
              <a:xfrm>
                <a:off x="480" y="260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81">
                <a:extLst>
                  <a:ext uri="{FF2B5EF4-FFF2-40B4-BE49-F238E27FC236}">
                    <a16:creationId xmlns:a16="http://schemas.microsoft.com/office/drawing/2014/main" id="{3595D4E5-7BC6-2E8E-195D-FED4AA6D89AF}"/>
                  </a:ext>
                </a:extLst>
              </p:cNvPr>
              <p:cNvSpPr>
                <a:spLocks noChangeArrowheads="1"/>
              </p:cNvSpPr>
              <p:nvPr/>
            </p:nvSpPr>
            <p:spPr bwMode="auto">
              <a:xfrm>
                <a:off x="480" y="261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82">
                <a:extLst>
                  <a:ext uri="{FF2B5EF4-FFF2-40B4-BE49-F238E27FC236}">
                    <a16:creationId xmlns:a16="http://schemas.microsoft.com/office/drawing/2014/main" id="{B98738CA-20B2-56B1-3100-2C46D63322B6}"/>
                  </a:ext>
                </a:extLst>
              </p:cNvPr>
              <p:cNvSpPr>
                <a:spLocks noChangeArrowheads="1"/>
              </p:cNvSpPr>
              <p:nvPr/>
            </p:nvSpPr>
            <p:spPr bwMode="auto">
              <a:xfrm>
                <a:off x="480" y="262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83">
                <a:extLst>
                  <a:ext uri="{FF2B5EF4-FFF2-40B4-BE49-F238E27FC236}">
                    <a16:creationId xmlns:a16="http://schemas.microsoft.com/office/drawing/2014/main" id="{43EBA796-AF07-DA7B-7CA6-AF5BFBEADB6E}"/>
                  </a:ext>
                </a:extLst>
              </p:cNvPr>
              <p:cNvSpPr>
                <a:spLocks noChangeArrowheads="1"/>
              </p:cNvSpPr>
              <p:nvPr/>
            </p:nvSpPr>
            <p:spPr bwMode="auto">
              <a:xfrm>
                <a:off x="480" y="263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84">
                <a:extLst>
                  <a:ext uri="{FF2B5EF4-FFF2-40B4-BE49-F238E27FC236}">
                    <a16:creationId xmlns:a16="http://schemas.microsoft.com/office/drawing/2014/main" id="{DDB79039-4F9B-7666-40ED-8E88F98950BD}"/>
                  </a:ext>
                </a:extLst>
              </p:cNvPr>
              <p:cNvSpPr>
                <a:spLocks noChangeArrowheads="1"/>
              </p:cNvSpPr>
              <p:nvPr/>
            </p:nvSpPr>
            <p:spPr bwMode="auto">
              <a:xfrm>
                <a:off x="480" y="264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85">
                <a:extLst>
                  <a:ext uri="{FF2B5EF4-FFF2-40B4-BE49-F238E27FC236}">
                    <a16:creationId xmlns:a16="http://schemas.microsoft.com/office/drawing/2014/main" id="{D7292A88-BB4F-0816-8E6F-E77C192EAD33}"/>
                  </a:ext>
                </a:extLst>
              </p:cNvPr>
              <p:cNvSpPr>
                <a:spLocks noChangeArrowheads="1"/>
              </p:cNvSpPr>
              <p:nvPr/>
            </p:nvSpPr>
            <p:spPr bwMode="auto">
              <a:xfrm>
                <a:off x="480" y="265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86">
                <a:extLst>
                  <a:ext uri="{FF2B5EF4-FFF2-40B4-BE49-F238E27FC236}">
                    <a16:creationId xmlns:a16="http://schemas.microsoft.com/office/drawing/2014/main" id="{A64B3F2F-8542-DCC3-1E52-D2D66350012C}"/>
                  </a:ext>
                </a:extLst>
              </p:cNvPr>
              <p:cNvSpPr>
                <a:spLocks noChangeArrowheads="1"/>
              </p:cNvSpPr>
              <p:nvPr/>
            </p:nvSpPr>
            <p:spPr bwMode="auto">
              <a:xfrm>
                <a:off x="480" y="266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87">
                <a:extLst>
                  <a:ext uri="{FF2B5EF4-FFF2-40B4-BE49-F238E27FC236}">
                    <a16:creationId xmlns:a16="http://schemas.microsoft.com/office/drawing/2014/main" id="{D8AFE55D-F6BF-57B4-877A-18621A0895DE}"/>
                  </a:ext>
                </a:extLst>
              </p:cNvPr>
              <p:cNvSpPr>
                <a:spLocks noChangeArrowheads="1"/>
              </p:cNvSpPr>
              <p:nvPr/>
            </p:nvSpPr>
            <p:spPr bwMode="auto">
              <a:xfrm>
                <a:off x="480" y="267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88">
                <a:extLst>
                  <a:ext uri="{FF2B5EF4-FFF2-40B4-BE49-F238E27FC236}">
                    <a16:creationId xmlns:a16="http://schemas.microsoft.com/office/drawing/2014/main" id="{A786D968-5688-E52B-2794-4E14DF240B61}"/>
                  </a:ext>
                </a:extLst>
              </p:cNvPr>
              <p:cNvSpPr>
                <a:spLocks noChangeArrowheads="1"/>
              </p:cNvSpPr>
              <p:nvPr/>
            </p:nvSpPr>
            <p:spPr bwMode="auto">
              <a:xfrm>
                <a:off x="480" y="268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89">
                <a:extLst>
                  <a:ext uri="{FF2B5EF4-FFF2-40B4-BE49-F238E27FC236}">
                    <a16:creationId xmlns:a16="http://schemas.microsoft.com/office/drawing/2014/main" id="{0A622113-A4A0-532D-ABBD-F19FD3E6FBA6}"/>
                  </a:ext>
                </a:extLst>
              </p:cNvPr>
              <p:cNvSpPr>
                <a:spLocks noChangeArrowheads="1"/>
              </p:cNvSpPr>
              <p:nvPr/>
            </p:nvSpPr>
            <p:spPr bwMode="auto">
              <a:xfrm>
                <a:off x="480" y="269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90">
                <a:extLst>
                  <a:ext uri="{FF2B5EF4-FFF2-40B4-BE49-F238E27FC236}">
                    <a16:creationId xmlns:a16="http://schemas.microsoft.com/office/drawing/2014/main" id="{B710D66A-03BB-3217-F3A7-77DAF80C3641}"/>
                  </a:ext>
                </a:extLst>
              </p:cNvPr>
              <p:cNvSpPr>
                <a:spLocks noChangeArrowheads="1"/>
              </p:cNvSpPr>
              <p:nvPr/>
            </p:nvSpPr>
            <p:spPr bwMode="auto">
              <a:xfrm>
                <a:off x="480" y="270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91">
                <a:extLst>
                  <a:ext uri="{FF2B5EF4-FFF2-40B4-BE49-F238E27FC236}">
                    <a16:creationId xmlns:a16="http://schemas.microsoft.com/office/drawing/2014/main" id="{2382C144-10D2-8B2D-D3A4-6954C3203689}"/>
                  </a:ext>
                </a:extLst>
              </p:cNvPr>
              <p:cNvSpPr>
                <a:spLocks noChangeArrowheads="1"/>
              </p:cNvSpPr>
              <p:nvPr/>
            </p:nvSpPr>
            <p:spPr bwMode="auto">
              <a:xfrm>
                <a:off x="480" y="271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92">
                <a:extLst>
                  <a:ext uri="{FF2B5EF4-FFF2-40B4-BE49-F238E27FC236}">
                    <a16:creationId xmlns:a16="http://schemas.microsoft.com/office/drawing/2014/main" id="{EF51532B-F225-03E4-7AE3-B8D1112F3EA5}"/>
                  </a:ext>
                </a:extLst>
              </p:cNvPr>
              <p:cNvSpPr>
                <a:spLocks noChangeArrowheads="1"/>
              </p:cNvSpPr>
              <p:nvPr/>
            </p:nvSpPr>
            <p:spPr bwMode="auto">
              <a:xfrm>
                <a:off x="480" y="272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93">
                <a:extLst>
                  <a:ext uri="{FF2B5EF4-FFF2-40B4-BE49-F238E27FC236}">
                    <a16:creationId xmlns:a16="http://schemas.microsoft.com/office/drawing/2014/main" id="{75FDC80A-4FBD-F0AB-2818-FEAA4B5D76BA}"/>
                  </a:ext>
                </a:extLst>
              </p:cNvPr>
              <p:cNvSpPr>
                <a:spLocks noChangeArrowheads="1"/>
              </p:cNvSpPr>
              <p:nvPr/>
            </p:nvSpPr>
            <p:spPr bwMode="auto">
              <a:xfrm>
                <a:off x="480" y="273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94">
                <a:extLst>
                  <a:ext uri="{FF2B5EF4-FFF2-40B4-BE49-F238E27FC236}">
                    <a16:creationId xmlns:a16="http://schemas.microsoft.com/office/drawing/2014/main" id="{15AE47C6-9939-52EB-72CA-7C981E363973}"/>
                  </a:ext>
                </a:extLst>
              </p:cNvPr>
              <p:cNvSpPr>
                <a:spLocks noChangeArrowheads="1"/>
              </p:cNvSpPr>
              <p:nvPr/>
            </p:nvSpPr>
            <p:spPr bwMode="auto">
              <a:xfrm>
                <a:off x="480" y="273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5">
                <a:extLst>
                  <a:ext uri="{FF2B5EF4-FFF2-40B4-BE49-F238E27FC236}">
                    <a16:creationId xmlns:a16="http://schemas.microsoft.com/office/drawing/2014/main" id="{8C8B71D3-3D53-6831-E07B-F855AA31BF48}"/>
                  </a:ext>
                </a:extLst>
              </p:cNvPr>
              <p:cNvSpPr>
                <a:spLocks noChangeArrowheads="1"/>
              </p:cNvSpPr>
              <p:nvPr/>
            </p:nvSpPr>
            <p:spPr bwMode="auto">
              <a:xfrm>
                <a:off x="480" y="274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96">
                <a:extLst>
                  <a:ext uri="{FF2B5EF4-FFF2-40B4-BE49-F238E27FC236}">
                    <a16:creationId xmlns:a16="http://schemas.microsoft.com/office/drawing/2014/main" id="{E6777CF6-4572-6A1D-D5C5-C1EFB30FE686}"/>
                  </a:ext>
                </a:extLst>
              </p:cNvPr>
              <p:cNvSpPr>
                <a:spLocks noChangeArrowheads="1"/>
              </p:cNvSpPr>
              <p:nvPr/>
            </p:nvSpPr>
            <p:spPr bwMode="auto">
              <a:xfrm>
                <a:off x="480" y="275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97">
                <a:extLst>
                  <a:ext uri="{FF2B5EF4-FFF2-40B4-BE49-F238E27FC236}">
                    <a16:creationId xmlns:a16="http://schemas.microsoft.com/office/drawing/2014/main" id="{5951FEF3-C12C-675D-55A7-FF18040B3B2D}"/>
                  </a:ext>
                </a:extLst>
              </p:cNvPr>
              <p:cNvSpPr>
                <a:spLocks noChangeArrowheads="1"/>
              </p:cNvSpPr>
              <p:nvPr/>
            </p:nvSpPr>
            <p:spPr bwMode="auto">
              <a:xfrm>
                <a:off x="480" y="276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98">
                <a:extLst>
                  <a:ext uri="{FF2B5EF4-FFF2-40B4-BE49-F238E27FC236}">
                    <a16:creationId xmlns:a16="http://schemas.microsoft.com/office/drawing/2014/main" id="{76D63F19-3823-B0F1-505D-B4D8EFFED6D0}"/>
                  </a:ext>
                </a:extLst>
              </p:cNvPr>
              <p:cNvSpPr>
                <a:spLocks noChangeArrowheads="1"/>
              </p:cNvSpPr>
              <p:nvPr/>
            </p:nvSpPr>
            <p:spPr bwMode="auto">
              <a:xfrm>
                <a:off x="480" y="277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99">
                <a:extLst>
                  <a:ext uri="{FF2B5EF4-FFF2-40B4-BE49-F238E27FC236}">
                    <a16:creationId xmlns:a16="http://schemas.microsoft.com/office/drawing/2014/main" id="{39191FC7-D2D7-E328-63B2-8107F0D5B108}"/>
                  </a:ext>
                </a:extLst>
              </p:cNvPr>
              <p:cNvSpPr>
                <a:spLocks noChangeArrowheads="1"/>
              </p:cNvSpPr>
              <p:nvPr/>
            </p:nvSpPr>
            <p:spPr bwMode="auto">
              <a:xfrm>
                <a:off x="480" y="278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00">
                <a:extLst>
                  <a:ext uri="{FF2B5EF4-FFF2-40B4-BE49-F238E27FC236}">
                    <a16:creationId xmlns:a16="http://schemas.microsoft.com/office/drawing/2014/main" id="{CAEDD8F3-0807-9B88-C46D-918944268E89}"/>
                  </a:ext>
                </a:extLst>
              </p:cNvPr>
              <p:cNvSpPr>
                <a:spLocks noChangeArrowheads="1"/>
              </p:cNvSpPr>
              <p:nvPr/>
            </p:nvSpPr>
            <p:spPr bwMode="auto">
              <a:xfrm>
                <a:off x="480" y="279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101">
                <a:extLst>
                  <a:ext uri="{FF2B5EF4-FFF2-40B4-BE49-F238E27FC236}">
                    <a16:creationId xmlns:a16="http://schemas.microsoft.com/office/drawing/2014/main" id="{83833EF9-B65B-F987-50F0-853474EEF056}"/>
                  </a:ext>
                </a:extLst>
              </p:cNvPr>
              <p:cNvSpPr>
                <a:spLocks noChangeArrowheads="1"/>
              </p:cNvSpPr>
              <p:nvPr/>
            </p:nvSpPr>
            <p:spPr bwMode="auto">
              <a:xfrm>
                <a:off x="480" y="280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02">
                <a:extLst>
                  <a:ext uri="{FF2B5EF4-FFF2-40B4-BE49-F238E27FC236}">
                    <a16:creationId xmlns:a16="http://schemas.microsoft.com/office/drawing/2014/main" id="{7EBFD8D8-B15B-557E-967A-C0D1E4B8BC15}"/>
                  </a:ext>
                </a:extLst>
              </p:cNvPr>
              <p:cNvSpPr>
                <a:spLocks noChangeArrowheads="1"/>
              </p:cNvSpPr>
              <p:nvPr/>
            </p:nvSpPr>
            <p:spPr bwMode="auto">
              <a:xfrm>
                <a:off x="480" y="281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103">
                <a:extLst>
                  <a:ext uri="{FF2B5EF4-FFF2-40B4-BE49-F238E27FC236}">
                    <a16:creationId xmlns:a16="http://schemas.microsoft.com/office/drawing/2014/main" id="{0750F24B-1380-F12F-6FA6-70D28A30C38A}"/>
                  </a:ext>
                </a:extLst>
              </p:cNvPr>
              <p:cNvSpPr>
                <a:spLocks noChangeArrowheads="1"/>
              </p:cNvSpPr>
              <p:nvPr/>
            </p:nvSpPr>
            <p:spPr bwMode="auto">
              <a:xfrm>
                <a:off x="480" y="282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104">
                <a:extLst>
                  <a:ext uri="{FF2B5EF4-FFF2-40B4-BE49-F238E27FC236}">
                    <a16:creationId xmlns:a16="http://schemas.microsoft.com/office/drawing/2014/main" id="{B5779218-416F-A8D7-4F0A-4A79D82CB451}"/>
                  </a:ext>
                </a:extLst>
              </p:cNvPr>
              <p:cNvSpPr>
                <a:spLocks noChangeArrowheads="1"/>
              </p:cNvSpPr>
              <p:nvPr/>
            </p:nvSpPr>
            <p:spPr bwMode="auto">
              <a:xfrm>
                <a:off x="480" y="283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105">
                <a:extLst>
                  <a:ext uri="{FF2B5EF4-FFF2-40B4-BE49-F238E27FC236}">
                    <a16:creationId xmlns:a16="http://schemas.microsoft.com/office/drawing/2014/main" id="{823E447B-DCF0-11AD-CC3E-BD5267418072}"/>
                  </a:ext>
                </a:extLst>
              </p:cNvPr>
              <p:cNvSpPr>
                <a:spLocks noChangeArrowheads="1"/>
              </p:cNvSpPr>
              <p:nvPr/>
            </p:nvSpPr>
            <p:spPr bwMode="auto">
              <a:xfrm>
                <a:off x="480" y="284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06">
                <a:extLst>
                  <a:ext uri="{FF2B5EF4-FFF2-40B4-BE49-F238E27FC236}">
                    <a16:creationId xmlns:a16="http://schemas.microsoft.com/office/drawing/2014/main" id="{EF1D6B42-E735-9B07-9493-DFF3BA2D4747}"/>
                  </a:ext>
                </a:extLst>
              </p:cNvPr>
              <p:cNvSpPr>
                <a:spLocks noChangeArrowheads="1"/>
              </p:cNvSpPr>
              <p:nvPr/>
            </p:nvSpPr>
            <p:spPr bwMode="auto">
              <a:xfrm>
                <a:off x="480" y="285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107">
                <a:extLst>
                  <a:ext uri="{FF2B5EF4-FFF2-40B4-BE49-F238E27FC236}">
                    <a16:creationId xmlns:a16="http://schemas.microsoft.com/office/drawing/2014/main" id="{1C347656-BC6E-DC3F-0E5E-94C2B419B3B4}"/>
                  </a:ext>
                </a:extLst>
              </p:cNvPr>
              <p:cNvSpPr>
                <a:spLocks noChangeArrowheads="1"/>
              </p:cNvSpPr>
              <p:nvPr/>
            </p:nvSpPr>
            <p:spPr bwMode="auto">
              <a:xfrm>
                <a:off x="480" y="286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108">
                <a:extLst>
                  <a:ext uri="{FF2B5EF4-FFF2-40B4-BE49-F238E27FC236}">
                    <a16:creationId xmlns:a16="http://schemas.microsoft.com/office/drawing/2014/main" id="{039FA5F4-3689-D632-1224-4662932D118A}"/>
                  </a:ext>
                </a:extLst>
              </p:cNvPr>
              <p:cNvSpPr>
                <a:spLocks noChangeArrowheads="1"/>
              </p:cNvSpPr>
              <p:nvPr/>
            </p:nvSpPr>
            <p:spPr bwMode="auto">
              <a:xfrm>
                <a:off x="480" y="287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109">
                <a:extLst>
                  <a:ext uri="{FF2B5EF4-FFF2-40B4-BE49-F238E27FC236}">
                    <a16:creationId xmlns:a16="http://schemas.microsoft.com/office/drawing/2014/main" id="{67887535-F4F6-74A1-EBC9-68F85BC3E1CC}"/>
                  </a:ext>
                </a:extLst>
              </p:cNvPr>
              <p:cNvSpPr>
                <a:spLocks noChangeArrowheads="1"/>
              </p:cNvSpPr>
              <p:nvPr/>
            </p:nvSpPr>
            <p:spPr bwMode="auto">
              <a:xfrm>
                <a:off x="480" y="288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110">
                <a:extLst>
                  <a:ext uri="{FF2B5EF4-FFF2-40B4-BE49-F238E27FC236}">
                    <a16:creationId xmlns:a16="http://schemas.microsoft.com/office/drawing/2014/main" id="{7A398464-6EA2-1E83-E32C-5ABE3C2E7DFA}"/>
                  </a:ext>
                </a:extLst>
              </p:cNvPr>
              <p:cNvSpPr>
                <a:spLocks noChangeArrowheads="1"/>
              </p:cNvSpPr>
              <p:nvPr/>
            </p:nvSpPr>
            <p:spPr bwMode="auto">
              <a:xfrm>
                <a:off x="480" y="289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111">
                <a:extLst>
                  <a:ext uri="{FF2B5EF4-FFF2-40B4-BE49-F238E27FC236}">
                    <a16:creationId xmlns:a16="http://schemas.microsoft.com/office/drawing/2014/main" id="{702C57B0-36FB-8B3E-F9B5-7705B71EB98F}"/>
                  </a:ext>
                </a:extLst>
              </p:cNvPr>
              <p:cNvSpPr>
                <a:spLocks noChangeArrowheads="1"/>
              </p:cNvSpPr>
              <p:nvPr/>
            </p:nvSpPr>
            <p:spPr bwMode="auto">
              <a:xfrm>
                <a:off x="480" y="290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112">
                <a:extLst>
                  <a:ext uri="{FF2B5EF4-FFF2-40B4-BE49-F238E27FC236}">
                    <a16:creationId xmlns:a16="http://schemas.microsoft.com/office/drawing/2014/main" id="{F37AB2E4-3493-9565-A811-CB462450B0DA}"/>
                  </a:ext>
                </a:extLst>
              </p:cNvPr>
              <p:cNvSpPr>
                <a:spLocks noChangeArrowheads="1"/>
              </p:cNvSpPr>
              <p:nvPr/>
            </p:nvSpPr>
            <p:spPr bwMode="auto">
              <a:xfrm>
                <a:off x="480" y="291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113">
                <a:extLst>
                  <a:ext uri="{FF2B5EF4-FFF2-40B4-BE49-F238E27FC236}">
                    <a16:creationId xmlns:a16="http://schemas.microsoft.com/office/drawing/2014/main" id="{94DAB96D-655B-00CA-A0A7-109F26015BD2}"/>
                  </a:ext>
                </a:extLst>
              </p:cNvPr>
              <p:cNvSpPr>
                <a:spLocks noChangeArrowheads="1"/>
              </p:cNvSpPr>
              <p:nvPr/>
            </p:nvSpPr>
            <p:spPr bwMode="auto">
              <a:xfrm>
                <a:off x="480" y="292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14">
                <a:extLst>
                  <a:ext uri="{FF2B5EF4-FFF2-40B4-BE49-F238E27FC236}">
                    <a16:creationId xmlns:a16="http://schemas.microsoft.com/office/drawing/2014/main" id="{F821E6E5-D603-CE77-1B46-8D0FA88A513D}"/>
                  </a:ext>
                </a:extLst>
              </p:cNvPr>
              <p:cNvSpPr>
                <a:spLocks noChangeArrowheads="1"/>
              </p:cNvSpPr>
              <p:nvPr/>
            </p:nvSpPr>
            <p:spPr bwMode="auto">
              <a:xfrm>
                <a:off x="480" y="292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15">
                <a:extLst>
                  <a:ext uri="{FF2B5EF4-FFF2-40B4-BE49-F238E27FC236}">
                    <a16:creationId xmlns:a16="http://schemas.microsoft.com/office/drawing/2014/main" id="{6715C789-407F-C670-0A1B-3A97D9BC38C9}"/>
                  </a:ext>
                </a:extLst>
              </p:cNvPr>
              <p:cNvSpPr>
                <a:spLocks noChangeArrowheads="1"/>
              </p:cNvSpPr>
              <p:nvPr/>
            </p:nvSpPr>
            <p:spPr bwMode="auto">
              <a:xfrm>
                <a:off x="480" y="293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16">
                <a:extLst>
                  <a:ext uri="{FF2B5EF4-FFF2-40B4-BE49-F238E27FC236}">
                    <a16:creationId xmlns:a16="http://schemas.microsoft.com/office/drawing/2014/main" id="{699F2061-7CFD-710A-B0C0-987969FE09CB}"/>
                  </a:ext>
                </a:extLst>
              </p:cNvPr>
              <p:cNvSpPr>
                <a:spLocks noChangeArrowheads="1"/>
              </p:cNvSpPr>
              <p:nvPr/>
            </p:nvSpPr>
            <p:spPr bwMode="auto">
              <a:xfrm>
                <a:off x="480" y="294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17">
                <a:extLst>
                  <a:ext uri="{FF2B5EF4-FFF2-40B4-BE49-F238E27FC236}">
                    <a16:creationId xmlns:a16="http://schemas.microsoft.com/office/drawing/2014/main" id="{46020F9F-AB83-4F2C-D8D8-13AC382A15B0}"/>
                  </a:ext>
                </a:extLst>
              </p:cNvPr>
              <p:cNvSpPr>
                <a:spLocks noChangeArrowheads="1"/>
              </p:cNvSpPr>
              <p:nvPr/>
            </p:nvSpPr>
            <p:spPr bwMode="auto">
              <a:xfrm>
                <a:off x="480" y="295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18">
                <a:extLst>
                  <a:ext uri="{FF2B5EF4-FFF2-40B4-BE49-F238E27FC236}">
                    <a16:creationId xmlns:a16="http://schemas.microsoft.com/office/drawing/2014/main" id="{0546C184-FBC9-AF97-DA0A-2899B7B9341E}"/>
                  </a:ext>
                </a:extLst>
              </p:cNvPr>
              <p:cNvSpPr>
                <a:spLocks noChangeArrowheads="1"/>
              </p:cNvSpPr>
              <p:nvPr/>
            </p:nvSpPr>
            <p:spPr bwMode="auto">
              <a:xfrm>
                <a:off x="480" y="296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119">
                <a:extLst>
                  <a:ext uri="{FF2B5EF4-FFF2-40B4-BE49-F238E27FC236}">
                    <a16:creationId xmlns:a16="http://schemas.microsoft.com/office/drawing/2014/main" id="{5B756ED3-1D3D-82B9-8CB9-81D64BFE6E6D}"/>
                  </a:ext>
                </a:extLst>
              </p:cNvPr>
              <p:cNvSpPr>
                <a:spLocks noChangeArrowheads="1"/>
              </p:cNvSpPr>
              <p:nvPr/>
            </p:nvSpPr>
            <p:spPr bwMode="auto">
              <a:xfrm>
                <a:off x="480" y="297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120">
                <a:extLst>
                  <a:ext uri="{FF2B5EF4-FFF2-40B4-BE49-F238E27FC236}">
                    <a16:creationId xmlns:a16="http://schemas.microsoft.com/office/drawing/2014/main" id="{746EC0F7-E732-D2CB-BB05-1103FEDE15A5}"/>
                  </a:ext>
                </a:extLst>
              </p:cNvPr>
              <p:cNvSpPr>
                <a:spLocks noChangeArrowheads="1"/>
              </p:cNvSpPr>
              <p:nvPr/>
            </p:nvSpPr>
            <p:spPr bwMode="auto">
              <a:xfrm>
                <a:off x="480" y="298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121">
                <a:extLst>
                  <a:ext uri="{FF2B5EF4-FFF2-40B4-BE49-F238E27FC236}">
                    <a16:creationId xmlns:a16="http://schemas.microsoft.com/office/drawing/2014/main" id="{B1A8844B-8CAC-B44B-1E53-A5835F81E9BD}"/>
                  </a:ext>
                </a:extLst>
              </p:cNvPr>
              <p:cNvSpPr>
                <a:spLocks noChangeArrowheads="1"/>
              </p:cNvSpPr>
              <p:nvPr/>
            </p:nvSpPr>
            <p:spPr bwMode="auto">
              <a:xfrm>
                <a:off x="480" y="299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122">
                <a:extLst>
                  <a:ext uri="{FF2B5EF4-FFF2-40B4-BE49-F238E27FC236}">
                    <a16:creationId xmlns:a16="http://schemas.microsoft.com/office/drawing/2014/main" id="{481B538D-7C4B-7DFB-2E86-4006A3D0B921}"/>
                  </a:ext>
                </a:extLst>
              </p:cNvPr>
              <p:cNvSpPr>
                <a:spLocks noChangeArrowheads="1"/>
              </p:cNvSpPr>
              <p:nvPr/>
            </p:nvSpPr>
            <p:spPr bwMode="auto">
              <a:xfrm>
                <a:off x="480" y="300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123">
                <a:extLst>
                  <a:ext uri="{FF2B5EF4-FFF2-40B4-BE49-F238E27FC236}">
                    <a16:creationId xmlns:a16="http://schemas.microsoft.com/office/drawing/2014/main" id="{D9AADADB-FE84-7865-2940-2476CF4F3B47}"/>
                  </a:ext>
                </a:extLst>
              </p:cNvPr>
              <p:cNvSpPr>
                <a:spLocks noChangeArrowheads="1"/>
              </p:cNvSpPr>
              <p:nvPr/>
            </p:nvSpPr>
            <p:spPr bwMode="auto">
              <a:xfrm>
                <a:off x="480" y="301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124">
                <a:extLst>
                  <a:ext uri="{FF2B5EF4-FFF2-40B4-BE49-F238E27FC236}">
                    <a16:creationId xmlns:a16="http://schemas.microsoft.com/office/drawing/2014/main" id="{637F8EC5-B569-6E49-C8EC-374BEEFD58C5}"/>
                  </a:ext>
                </a:extLst>
              </p:cNvPr>
              <p:cNvSpPr>
                <a:spLocks noChangeArrowheads="1"/>
              </p:cNvSpPr>
              <p:nvPr/>
            </p:nvSpPr>
            <p:spPr bwMode="auto">
              <a:xfrm>
                <a:off x="480" y="302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125">
                <a:extLst>
                  <a:ext uri="{FF2B5EF4-FFF2-40B4-BE49-F238E27FC236}">
                    <a16:creationId xmlns:a16="http://schemas.microsoft.com/office/drawing/2014/main" id="{B7A63EBC-CAF0-EF67-A3C4-22C502BE6858}"/>
                  </a:ext>
                </a:extLst>
              </p:cNvPr>
              <p:cNvSpPr>
                <a:spLocks noChangeArrowheads="1"/>
              </p:cNvSpPr>
              <p:nvPr/>
            </p:nvSpPr>
            <p:spPr bwMode="auto">
              <a:xfrm>
                <a:off x="480" y="303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126">
                <a:extLst>
                  <a:ext uri="{FF2B5EF4-FFF2-40B4-BE49-F238E27FC236}">
                    <a16:creationId xmlns:a16="http://schemas.microsoft.com/office/drawing/2014/main" id="{F1F74506-AD18-23B8-25C5-21AF1A0D2AFF}"/>
                  </a:ext>
                </a:extLst>
              </p:cNvPr>
              <p:cNvSpPr>
                <a:spLocks noChangeArrowheads="1"/>
              </p:cNvSpPr>
              <p:nvPr/>
            </p:nvSpPr>
            <p:spPr bwMode="auto">
              <a:xfrm>
                <a:off x="480" y="304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127">
                <a:extLst>
                  <a:ext uri="{FF2B5EF4-FFF2-40B4-BE49-F238E27FC236}">
                    <a16:creationId xmlns:a16="http://schemas.microsoft.com/office/drawing/2014/main" id="{CD7ED9B2-640F-5728-3C85-758E8732D6C7}"/>
                  </a:ext>
                </a:extLst>
              </p:cNvPr>
              <p:cNvSpPr>
                <a:spLocks noChangeArrowheads="1"/>
              </p:cNvSpPr>
              <p:nvPr/>
            </p:nvSpPr>
            <p:spPr bwMode="auto">
              <a:xfrm>
                <a:off x="480" y="305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128">
                <a:extLst>
                  <a:ext uri="{FF2B5EF4-FFF2-40B4-BE49-F238E27FC236}">
                    <a16:creationId xmlns:a16="http://schemas.microsoft.com/office/drawing/2014/main" id="{E5355A7D-0CAF-4364-FF48-2A297A9DCC01}"/>
                  </a:ext>
                </a:extLst>
              </p:cNvPr>
              <p:cNvSpPr>
                <a:spLocks noChangeArrowheads="1"/>
              </p:cNvSpPr>
              <p:nvPr/>
            </p:nvSpPr>
            <p:spPr bwMode="auto">
              <a:xfrm>
                <a:off x="480" y="306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129">
                <a:extLst>
                  <a:ext uri="{FF2B5EF4-FFF2-40B4-BE49-F238E27FC236}">
                    <a16:creationId xmlns:a16="http://schemas.microsoft.com/office/drawing/2014/main" id="{6119E206-C9A3-9A1B-795E-5A5D6CB3ACC5}"/>
                  </a:ext>
                </a:extLst>
              </p:cNvPr>
              <p:cNvSpPr>
                <a:spLocks noChangeArrowheads="1"/>
              </p:cNvSpPr>
              <p:nvPr/>
            </p:nvSpPr>
            <p:spPr bwMode="auto">
              <a:xfrm>
                <a:off x="480" y="307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130">
                <a:extLst>
                  <a:ext uri="{FF2B5EF4-FFF2-40B4-BE49-F238E27FC236}">
                    <a16:creationId xmlns:a16="http://schemas.microsoft.com/office/drawing/2014/main" id="{910A0E1B-6999-A545-41F1-04990F42196D}"/>
                  </a:ext>
                </a:extLst>
              </p:cNvPr>
              <p:cNvSpPr>
                <a:spLocks noChangeArrowheads="1"/>
              </p:cNvSpPr>
              <p:nvPr/>
            </p:nvSpPr>
            <p:spPr bwMode="auto">
              <a:xfrm>
                <a:off x="480" y="308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131">
                <a:extLst>
                  <a:ext uri="{FF2B5EF4-FFF2-40B4-BE49-F238E27FC236}">
                    <a16:creationId xmlns:a16="http://schemas.microsoft.com/office/drawing/2014/main" id="{1E4FC43D-EF70-AAFF-FE17-1AE7A20E914B}"/>
                  </a:ext>
                </a:extLst>
              </p:cNvPr>
              <p:cNvSpPr>
                <a:spLocks noChangeArrowheads="1"/>
              </p:cNvSpPr>
              <p:nvPr/>
            </p:nvSpPr>
            <p:spPr bwMode="auto">
              <a:xfrm>
                <a:off x="480" y="309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132">
                <a:extLst>
                  <a:ext uri="{FF2B5EF4-FFF2-40B4-BE49-F238E27FC236}">
                    <a16:creationId xmlns:a16="http://schemas.microsoft.com/office/drawing/2014/main" id="{0E42A1E3-ADC6-1D7F-8181-9F5AA6C68040}"/>
                  </a:ext>
                </a:extLst>
              </p:cNvPr>
              <p:cNvSpPr>
                <a:spLocks noChangeArrowheads="1"/>
              </p:cNvSpPr>
              <p:nvPr/>
            </p:nvSpPr>
            <p:spPr bwMode="auto">
              <a:xfrm>
                <a:off x="480" y="310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133">
                <a:extLst>
                  <a:ext uri="{FF2B5EF4-FFF2-40B4-BE49-F238E27FC236}">
                    <a16:creationId xmlns:a16="http://schemas.microsoft.com/office/drawing/2014/main" id="{2A5675FD-77F3-7440-13CA-4721FE75928C}"/>
                  </a:ext>
                </a:extLst>
              </p:cNvPr>
              <p:cNvSpPr>
                <a:spLocks noChangeArrowheads="1"/>
              </p:cNvSpPr>
              <p:nvPr/>
            </p:nvSpPr>
            <p:spPr bwMode="auto">
              <a:xfrm>
                <a:off x="480" y="311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134">
                <a:extLst>
                  <a:ext uri="{FF2B5EF4-FFF2-40B4-BE49-F238E27FC236}">
                    <a16:creationId xmlns:a16="http://schemas.microsoft.com/office/drawing/2014/main" id="{481EFD24-4B56-18C6-76D3-41832A1F4BF5}"/>
                  </a:ext>
                </a:extLst>
              </p:cNvPr>
              <p:cNvSpPr>
                <a:spLocks noChangeArrowheads="1"/>
              </p:cNvSpPr>
              <p:nvPr/>
            </p:nvSpPr>
            <p:spPr bwMode="auto">
              <a:xfrm>
                <a:off x="480" y="311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35">
                <a:extLst>
                  <a:ext uri="{FF2B5EF4-FFF2-40B4-BE49-F238E27FC236}">
                    <a16:creationId xmlns:a16="http://schemas.microsoft.com/office/drawing/2014/main" id="{AD73A88B-CAFD-2B4D-6F1E-AA3F655A9B88}"/>
                  </a:ext>
                </a:extLst>
              </p:cNvPr>
              <p:cNvSpPr>
                <a:spLocks noChangeArrowheads="1"/>
              </p:cNvSpPr>
              <p:nvPr/>
            </p:nvSpPr>
            <p:spPr bwMode="auto">
              <a:xfrm>
                <a:off x="480" y="312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136">
                <a:extLst>
                  <a:ext uri="{FF2B5EF4-FFF2-40B4-BE49-F238E27FC236}">
                    <a16:creationId xmlns:a16="http://schemas.microsoft.com/office/drawing/2014/main" id="{39244B8F-64BE-7DD7-7EF1-D76937B56881}"/>
                  </a:ext>
                </a:extLst>
              </p:cNvPr>
              <p:cNvSpPr>
                <a:spLocks noChangeArrowheads="1"/>
              </p:cNvSpPr>
              <p:nvPr/>
            </p:nvSpPr>
            <p:spPr bwMode="auto">
              <a:xfrm>
                <a:off x="480" y="313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137">
                <a:extLst>
                  <a:ext uri="{FF2B5EF4-FFF2-40B4-BE49-F238E27FC236}">
                    <a16:creationId xmlns:a16="http://schemas.microsoft.com/office/drawing/2014/main" id="{E0641C28-4B8E-9978-ACD7-B6A1A035BE1B}"/>
                  </a:ext>
                </a:extLst>
              </p:cNvPr>
              <p:cNvSpPr>
                <a:spLocks noChangeArrowheads="1"/>
              </p:cNvSpPr>
              <p:nvPr/>
            </p:nvSpPr>
            <p:spPr bwMode="auto">
              <a:xfrm>
                <a:off x="480" y="314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138">
                <a:extLst>
                  <a:ext uri="{FF2B5EF4-FFF2-40B4-BE49-F238E27FC236}">
                    <a16:creationId xmlns:a16="http://schemas.microsoft.com/office/drawing/2014/main" id="{D87D6C22-19AC-E1D4-498F-EF4FE7F391F4}"/>
                  </a:ext>
                </a:extLst>
              </p:cNvPr>
              <p:cNvSpPr>
                <a:spLocks noChangeArrowheads="1"/>
              </p:cNvSpPr>
              <p:nvPr/>
            </p:nvSpPr>
            <p:spPr bwMode="auto">
              <a:xfrm>
                <a:off x="480" y="315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139">
                <a:extLst>
                  <a:ext uri="{FF2B5EF4-FFF2-40B4-BE49-F238E27FC236}">
                    <a16:creationId xmlns:a16="http://schemas.microsoft.com/office/drawing/2014/main" id="{AB6CE407-3616-343C-C7E6-7B5E333D8F59}"/>
                  </a:ext>
                </a:extLst>
              </p:cNvPr>
              <p:cNvSpPr>
                <a:spLocks noChangeArrowheads="1"/>
              </p:cNvSpPr>
              <p:nvPr/>
            </p:nvSpPr>
            <p:spPr bwMode="auto">
              <a:xfrm>
                <a:off x="480" y="316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140">
                <a:extLst>
                  <a:ext uri="{FF2B5EF4-FFF2-40B4-BE49-F238E27FC236}">
                    <a16:creationId xmlns:a16="http://schemas.microsoft.com/office/drawing/2014/main" id="{EF5EC355-20BE-F20A-3252-5648BA337C8A}"/>
                  </a:ext>
                </a:extLst>
              </p:cNvPr>
              <p:cNvSpPr>
                <a:spLocks noChangeArrowheads="1"/>
              </p:cNvSpPr>
              <p:nvPr/>
            </p:nvSpPr>
            <p:spPr bwMode="auto">
              <a:xfrm>
                <a:off x="480" y="317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141">
                <a:extLst>
                  <a:ext uri="{FF2B5EF4-FFF2-40B4-BE49-F238E27FC236}">
                    <a16:creationId xmlns:a16="http://schemas.microsoft.com/office/drawing/2014/main" id="{9CB3E741-0560-9B38-F51E-221695E85EF5}"/>
                  </a:ext>
                </a:extLst>
              </p:cNvPr>
              <p:cNvSpPr>
                <a:spLocks noChangeArrowheads="1"/>
              </p:cNvSpPr>
              <p:nvPr/>
            </p:nvSpPr>
            <p:spPr bwMode="auto">
              <a:xfrm>
                <a:off x="480" y="318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142">
                <a:extLst>
                  <a:ext uri="{FF2B5EF4-FFF2-40B4-BE49-F238E27FC236}">
                    <a16:creationId xmlns:a16="http://schemas.microsoft.com/office/drawing/2014/main" id="{95B632B9-56BF-45AE-E053-A2FE2AF2F7CB}"/>
                  </a:ext>
                </a:extLst>
              </p:cNvPr>
              <p:cNvSpPr>
                <a:spLocks noChangeArrowheads="1"/>
              </p:cNvSpPr>
              <p:nvPr/>
            </p:nvSpPr>
            <p:spPr bwMode="auto">
              <a:xfrm>
                <a:off x="480" y="319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143">
                <a:extLst>
                  <a:ext uri="{FF2B5EF4-FFF2-40B4-BE49-F238E27FC236}">
                    <a16:creationId xmlns:a16="http://schemas.microsoft.com/office/drawing/2014/main" id="{6BB50B32-9E84-5423-C510-42A3CA76DFEA}"/>
                  </a:ext>
                </a:extLst>
              </p:cNvPr>
              <p:cNvSpPr>
                <a:spLocks noChangeArrowheads="1"/>
              </p:cNvSpPr>
              <p:nvPr/>
            </p:nvSpPr>
            <p:spPr bwMode="auto">
              <a:xfrm>
                <a:off x="480" y="320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144">
                <a:extLst>
                  <a:ext uri="{FF2B5EF4-FFF2-40B4-BE49-F238E27FC236}">
                    <a16:creationId xmlns:a16="http://schemas.microsoft.com/office/drawing/2014/main" id="{E5CCA637-BF05-BCFA-D695-2E818C1577B3}"/>
                  </a:ext>
                </a:extLst>
              </p:cNvPr>
              <p:cNvSpPr>
                <a:spLocks noChangeArrowheads="1"/>
              </p:cNvSpPr>
              <p:nvPr/>
            </p:nvSpPr>
            <p:spPr bwMode="auto">
              <a:xfrm>
                <a:off x="480" y="321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145">
                <a:extLst>
                  <a:ext uri="{FF2B5EF4-FFF2-40B4-BE49-F238E27FC236}">
                    <a16:creationId xmlns:a16="http://schemas.microsoft.com/office/drawing/2014/main" id="{837620F0-6249-CD2F-CFAF-63D31E26B138}"/>
                  </a:ext>
                </a:extLst>
              </p:cNvPr>
              <p:cNvSpPr>
                <a:spLocks noChangeArrowheads="1"/>
              </p:cNvSpPr>
              <p:nvPr/>
            </p:nvSpPr>
            <p:spPr bwMode="auto">
              <a:xfrm>
                <a:off x="480" y="322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146">
                <a:extLst>
                  <a:ext uri="{FF2B5EF4-FFF2-40B4-BE49-F238E27FC236}">
                    <a16:creationId xmlns:a16="http://schemas.microsoft.com/office/drawing/2014/main" id="{4BBD2849-F2FF-CB56-22B7-CEA52AE695EF}"/>
                  </a:ext>
                </a:extLst>
              </p:cNvPr>
              <p:cNvSpPr>
                <a:spLocks noChangeArrowheads="1"/>
              </p:cNvSpPr>
              <p:nvPr/>
            </p:nvSpPr>
            <p:spPr bwMode="auto">
              <a:xfrm>
                <a:off x="480" y="323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147">
                <a:extLst>
                  <a:ext uri="{FF2B5EF4-FFF2-40B4-BE49-F238E27FC236}">
                    <a16:creationId xmlns:a16="http://schemas.microsoft.com/office/drawing/2014/main" id="{6AF6335D-0766-4E1A-ED93-B3D3508CACC7}"/>
                  </a:ext>
                </a:extLst>
              </p:cNvPr>
              <p:cNvSpPr>
                <a:spLocks noChangeArrowheads="1"/>
              </p:cNvSpPr>
              <p:nvPr/>
            </p:nvSpPr>
            <p:spPr bwMode="auto">
              <a:xfrm>
                <a:off x="480" y="324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148">
                <a:extLst>
                  <a:ext uri="{FF2B5EF4-FFF2-40B4-BE49-F238E27FC236}">
                    <a16:creationId xmlns:a16="http://schemas.microsoft.com/office/drawing/2014/main" id="{9024D3E1-0E59-9F81-024D-8899C1F2CC14}"/>
                  </a:ext>
                </a:extLst>
              </p:cNvPr>
              <p:cNvSpPr>
                <a:spLocks noChangeArrowheads="1"/>
              </p:cNvSpPr>
              <p:nvPr/>
            </p:nvSpPr>
            <p:spPr bwMode="auto">
              <a:xfrm>
                <a:off x="480" y="325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149">
                <a:extLst>
                  <a:ext uri="{FF2B5EF4-FFF2-40B4-BE49-F238E27FC236}">
                    <a16:creationId xmlns:a16="http://schemas.microsoft.com/office/drawing/2014/main" id="{2D3B27EF-BDC7-0D08-5E14-5F0804BB5BBB}"/>
                  </a:ext>
                </a:extLst>
              </p:cNvPr>
              <p:cNvSpPr>
                <a:spLocks noChangeArrowheads="1"/>
              </p:cNvSpPr>
              <p:nvPr/>
            </p:nvSpPr>
            <p:spPr bwMode="auto">
              <a:xfrm>
                <a:off x="480" y="326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150">
                <a:extLst>
                  <a:ext uri="{FF2B5EF4-FFF2-40B4-BE49-F238E27FC236}">
                    <a16:creationId xmlns:a16="http://schemas.microsoft.com/office/drawing/2014/main" id="{D2271A21-03D5-D9D9-19E8-CD2AC70D5F80}"/>
                  </a:ext>
                </a:extLst>
              </p:cNvPr>
              <p:cNvSpPr>
                <a:spLocks noChangeArrowheads="1"/>
              </p:cNvSpPr>
              <p:nvPr/>
            </p:nvSpPr>
            <p:spPr bwMode="auto">
              <a:xfrm>
                <a:off x="480" y="327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151">
                <a:extLst>
                  <a:ext uri="{FF2B5EF4-FFF2-40B4-BE49-F238E27FC236}">
                    <a16:creationId xmlns:a16="http://schemas.microsoft.com/office/drawing/2014/main" id="{A508ECE0-C5C9-4352-9FAC-5D35ED5EC63E}"/>
                  </a:ext>
                </a:extLst>
              </p:cNvPr>
              <p:cNvSpPr>
                <a:spLocks noChangeArrowheads="1"/>
              </p:cNvSpPr>
              <p:nvPr/>
            </p:nvSpPr>
            <p:spPr bwMode="auto">
              <a:xfrm>
                <a:off x="480" y="328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52">
                <a:extLst>
                  <a:ext uri="{FF2B5EF4-FFF2-40B4-BE49-F238E27FC236}">
                    <a16:creationId xmlns:a16="http://schemas.microsoft.com/office/drawing/2014/main" id="{DB0D050A-5586-6108-7FE6-38B7E79DA12A}"/>
                  </a:ext>
                </a:extLst>
              </p:cNvPr>
              <p:cNvSpPr>
                <a:spLocks noChangeArrowheads="1"/>
              </p:cNvSpPr>
              <p:nvPr/>
            </p:nvSpPr>
            <p:spPr bwMode="auto">
              <a:xfrm>
                <a:off x="480" y="329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153">
                <a:extLst>
                  <a:ext uri="{FF2B5EF4-FFF2-40B4-BE49-F238E27FC236}">
                    <a16:creationId xmlns:a16="http://schemas.microsoft.com/office/drawing/2014/main" id="{808FDACD-D418-F225-1D7F-E90F2A9D9F30}"/>
                  </a:ext>
                </a:extLst>
              </p:cNvPr>
              <p:cNvSpPr>
                <a:spLocks noChangeArrowheads="1"/>
              </p:cNvSpPr>
              <p:nvPr/>
            </p:nvSpPr>
            <p:spPr bwMode="auto">
              <a:xfrm>
                <a:off x="480" y="330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154">
                <a:extLst>
                  <a:ext uri="{FF2B5EF4-FFF2-40B4-BE49-F238E27FC236}">
                    <a16:creationId xmlns:a16="http://schemas.microsoft.com/office/drawing/2014/main" id="{A3C03248-3705-03E1-E06E-A3AD91EDDB61}"/>
                  </a:ext>
                </a:extLst>
              </p:cNvPr>
              <p:cNvSpPr>
                <a:spLocks noChangeArrowheads="1"/>
              </p:cNvSpPr>
              <p:nvPr/>
            </p:nvSpPr>
            <p:spPr bwMode="auto">
              <a:xfrm>
                <a:off x="480" y="330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155">
                <a:extLst>
                  <a:ext uri="{FF2B5EF4-FFF2-40B4-BE49-F238E27FC236}">
                    <a16:creationId xmlns:a16="http://schemas.microsoft.com/office/drawing/2014/main" id="{FBD23CFA-4FE4-A92F-FB8B-A67AB9BA6EDF}"/>
                  </a:ext>
                </a:extLst>
              </p:cNvPr>
              <p:cNvSpPr>
                <a:spLocks noChangeArrowheads="1"/>
              </p:cNvSpPr>
              <p:nvPr/>
            </p:nvSpPr>
            <p:spPr bwMode="auto">
              <a:xfrm>
                <a:off x="480" y="331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56">
                <a:extLst>
                  <a:ext uri="{FF2B5EF4-FFF2-40B4-BE49-F238E27FC236}">
                    <a16:creationId xmlns:a16="http://schemas.microsoft.com/office/drawing/2014/main" id="{48EBD8FF-9411-405C-4D5B-EA8E9FCB2366}"/>
                  </a:ext>
                </a:extLst>
              </p:cNvPr>
              <p:cNvSpPr>
                <a:spLocks noChangeArrowheads="1"/>
              </p:cNvSpPr>
              <p:nvPr/>
            </p:nvSpPr>
            <p:spPr bwMode="auto">
              <a:xfrm>
                <a:off x="480" y="332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57">
                <a:extLst>
                  <a:ext uri="{FF2B5EF4-FFF2-40B4-BE49-F238E27FC236}">
                    <a16:creationId xmlns:a16="http://schemas.microsoft.com/office/drawing/2014/main" id="{891EF19F-9113-2FF6-6B85-54237704DA0B}"/>
                  </a:ext>
                </a:extLst>
              </p:cNvPr>
              <p:cNvSpPr>
                <a:spLocks noChangeArrowheads="1"/>
              </p:cNvSpPr>
              <p:nvPr/>
            </p:nvSpPr>
            <p:spPr bwMode="auto">
              <a:xfrm>
                <a:off x="480" y="333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58">
                <a:extLst>
                  <a:ext uri="{FF2B5EF4-FFF2-40B4-BE49-F238E27FC236}">
                    <a16:creationId xmlns:a16="http://schemas.microsoft.com/office/drawing/2014/main" id="{9367D224-4BD6-B85B-AFE0-0FAA50BAB728}"/>
                  </a:ext>
                </a:extLst>
              </p:cNvPr>
              <p:cNvSpPr>
                <a:spLocks noChangeArrowheads="1"/>
              </p:cNvSpPr>
              <p:nvPr/>
            </p:nvSpPr>
            <p:spPr bwMode="auto">
              <a:xfrm>
                <a:off x="480" y="334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59">
                <a:extLst>
                  <a:ext uri="{FF2B5EF4-FFF2-40B4-BE49-F238E27FC236}">
                    <a16:creationId xmlns:a16="http://schemas.microsoft.com/office/drawing/2014/main" id="{D9F031CE-7FDB-08AA-C574-A4D61F88A723}"/>
                  </a:ext>
                </a:extLst>
              </p:cNvPr>
              <p:cNvSpPr>
                <a:spLocks noChangeArrowheads="1"/>
              </p:cNvSpPr>
              <p:nvPr/>
            </p:nvSpPr>
            <p:spPr bwMode="auto">
              <a:xfrm>
                <a:off x="480" y="335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160">
                <a:extLst>
                  <a:ext uri="{FF2B5EF4-FFF2-40B4-BE49-F238E27FC236}">
                    <a16:creationId xmlns:a16="http://schemas.microsoft.com/office/drawing/2014/main" id="{1F96CCD0-82DC-F246-2F53-BD50A4C9DEA3}"/>
                  </a:ext>
                </a:extLst>
              </p:cNvPr>
              <p:cNvSpPr>
                <a:spLocks noChangeArrowheads="1"/>
              </p:cNvSpPr>
              <p:nvPr/>
            </p:nvSpPr>
            <p:spPr bwMode="auto">
              <a:xfrm>
                <a:off x="480" y="336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61">
                <a:extLst>
                  <a:ext uri="{FF2B5EF4-FFF2-40B4-BE49-F238E27FC236}">
                    <a16:creationId xmlns:a16="http://schemas.microsoft.com/office/drawing/2014/main" id="{CC38CEE4-C0DF-19FA-DECF-718692F7BBD5}"/>
                  </a:ext>
                </a:extLst>
              </p:cNvPr>
              <p:cNvSpPr>
                <a:spLocks noChangeArrowheads="1"/>
              </p:cNvSpPr>
              <p:nvPr/>
            </p:nvSpPr>
            <p:spPr bwMode="auto">
              <a:xfrm>
                <a:off x="480" y="337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62">
                <a:extLst>
                  <a:ext uri="{FF2B5EF4-FFF2-40B4-BE49-F238E27FC236}">
                    <a16:creationId xmlns:a16="http://schemas.microsoft.com/office/drawing/2014/main" id="{C1768CC2-E779-C65E-AE07-9823FA8D0A3B}"/>
                  </a:ext>
                </a:extLst>
              </p:cNvPr>
              <p:cNvSpPr>
                <a:spLocks noChangeArrowheads="1"/>
              </p:cNvSpPr>
              <p:nvPr/>
            </p:nvSpPr>
            <p:spPr bwMode="auto">
              <a:xfrm>
                <a:off x="480" y="338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63">
                <a:extLst>
                  <a:ext uri="{FF2B5EF4-FFF2-40B4-BE49-F238E27FC236}">
                    <a16:creationId xmlns:a16="http://schemas.microsoft.com/office/drawing/2014/main" id="{5751EAC2-AB06-2FA1-63EA-E977AF6F954B}"/>
                  </a:ext>
                </a:extLst>
              </p:cNvPr>
              <p:cNvSpPr>
                <a:spLocks noChangeArrowheads="1"/>
              </p:cNvSpPr>
              <p:nvPr/>
            </p:nvSpPr>
            <p:spPr bwMode="auto">
              <a:xfrm>
                <a:off x="480" y="339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64">
                <a:extLst>
                  <a:ext uri="{FF2B5EF4-FFF2-40B4-BE49-F238E27FC236}">
                    <a16:creationId xmlns:a16="http://schemas.microsoft.com/office/drawing/2014/main" id="{9AD242A3-92D7-11E3-1BD8-FAD5AE1F2765}"/>
                  </a:ext>
                </a:extLst>
              </p:cNvPr>
              <p:cNvSpPr>
                <a:spLocks noChangeArrowheads="1"/>
              </p:cNvSpPr>
              <p:nvPr/>
            </p:nvSpPr>
            <p:spPr bwMode="auto">
              <a:xfrm>
                <a:off x="480" y="340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65">
                <a:extLst>
                  <a:ext uri="{FF2B5EF4-FFF2-40B4-BE49-F238E27FC236}">
                    <a16:creationId xmlns:a16="http://schemas.microsoft.com/office/drawing/2014/main" id="{82A0854A-BA1D-4CC5-BD04-E836D99C9BDF}"/>
                  </a:ext>
                </a:extLst>
              </p:cNvPr>
              <p:cNvSpPr>
                <a:spLocks noChangeArrowheads="1"/>
              </p:cNvSpPr>
              <p:nvPr/>
            </p:nvSpPr>
            <p:spPr bwMode="auto">
              <a:xfrm>
                <a:off x="480" y="341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166">
                <a:extLst>
                  <a:ext uri="{FF2B5EF4-FFF2-40B4-BE49-F238E27FC236}">
                    <a16:creationId xmlns:a16="http://schemas.microsoft.com/office/drawing/2014/main" id="{025DC664-64A5-6BDA-C060-842E764BA3E5}"/>
                  </a:ext>
                </a:extLst>
              </p:cNvPr>
              <p:cNvSpPr>
                <a:spLocks noChangeArrowheads="1"/>
              </p:cNvSpPr>
              <p:nvPr/>
            </p:nvSpPr>
            <p:spPr bwMode="auto">
              <a:xfrm>
                <a:off x="480" y="342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67">
                <a:extLst>
                  <a:ext uri="{FF2B5EF4-FFF2-40B4-BE49-F238E27FC236}">
                    <a16:creationId xmlns:a16="http://schemas.microsoft.com/office/drawing/2014/main" id="{AD6AFD5D-992F-6418-2927-5F03B29FD587}"/>
                  </a:ext>
                </a:extLst>
              </p:cNvPr>
              <p:cNvSpPr>
                <a:spLocks noChangeArrowheads="1"/>
              </p:cNvSpPr>
              <p:nvPr/>
            </p:nvSpPr>
            <p:spPr bwMode="auto">
              <a:xfrm>
                <a:off x="480" y="343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68">
                <a:extLst>
                  <a:ext uri="{FF2B5EF4-FFF2-40B4-BE49-F238E27FC236}">
                    <a16:creationId xmlns:a16="http://schemas.microsoft.com/office/drawing/2014/main" id="{526BB961-69A6-7E2A-3BBA-3CDFE6407011}"/>
                  </a:ext>
                </a:extLst>
              </p:cNvPr>
              <p:cNvSpPr>
                <a:spLocks noChangeArrowheads="1"/>
              </p:cNvSpPr>
              <p:nvPr/>
            </p:nvSpPr>
            <p:spPr bwMode="auto">
              <a:xfrm>
                <a:off x="480" y="344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169">
                <a:extLst>
                  <a:ext uri="{FF2B5EF4-FFF2-40B4-BE49-F238E27FC236}">
                    <a16:creationId xmlns:a16="http://schemas.microsoft.com/office/drawing/2014/main" id="{833DBE59-E685-B76A-DE63-D7806BE915DF}"/>
                  </a:ext>
                </a:extLst>
              </p:cNvPr>
              <p:cNvSpPr>
                <a:spLocks noChangeArrowheads="1"/>
              </p:cNvSpPr>
              <p:nvPr/>
            </p:nvSpPr>
            <p:spPr bwMode="auto">
              <a:xfrm>
                <a:off x="480" y="345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170">
                <a:extLst>
                  <a:ext uri="{FF2B5EF4-FFF2-40B4-BE49-F238E27FC236}">
                    <a16:creationId xmlns:a16="http://schemas.microsoft.com/office/drawing/2014/main" id="{597353FB-BCD9-A5C5-8247-0C6D34317CB1}"/>
                  </a:ext>
                </a:extLst>
              </p:cNvPr>
              <p:cNvSpPr>
                <a:spLocks noChangeArrowheads="1"/>
              </p:cNvSpPr>
              <p:nvPr/>
            </p:nvSpPr>
            <p:spPr bwMode="auto">
              <a:xfrm>
                <a:off x="480" y="346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171">
                <a:extLst>
                  <a:ext uri="{FF2B5EF4-FFF2-40B4-BE49-F238E27FC236}">
                    <a16:creationId xmlns:a16="http://schemas.microsoft.com/office/drawing/2014/main" id="{D77A6B05-3DBE-E42A-D62C-3A132B180C92}"/>
                  </a:ext>
                </a:extLst>
              </p:cNvPr>
              <p:cNvSpPr>
                <a:spLocks noChangeArrowheads="1"/>
              </p:cNvSpPr>
              <p:nvPr/>
            </p:nvSpPr>
            <p:spPr bwMode="auto">
              <a:xfrm>
                <a:off x="480" y="347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73">
              <a:extLst>
                <a:ext uri="{FF2B5EF4-FFF2-40B4-BE49-F238E27FC236}">
                  <a16:creationId xmlns:a16="http://schemas.microsoft.com/office/drawing/2014/main" id="{7CC6A01A-C469-42D8-0F09-A5316FCFB8DB}"/>
                </a:ext>
              </a:extLst>
            </p:cNvPr>
            <p:cNvSpPr>
              <a:spLocks noChangeArrowheads="1"/>
            </p:cNvSpPr>
            <p:nvPr/>
          </p:nvSpPr>
          <p:spPr bwMode="auto">
            <a:xfrm>
              <a:off x="95408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 name="Rectangle 174">
              <a:extLst>
                <a:ext uri="{FF2B5EF4-FFF2-40B4-BE49-F238E27FC236}">
                  <a16:creationId xmlns:a16="http://schemas.microsoft.com/office/drawing/2014/main" id="{0F275360-A6E4-057D-B8FF-BC6699812A03}"/>
                </a:ext>
              </a:extLst>
            </p:cNvPr>
            <p:cNvSpPr>
              <a:spLocks noChangeArrowheads="1"/>
            </p:cNvSpPr>
            <p:nvPr/>
          </p:nvSpPr>
          <p:spPr bwMode="auto">
            <a:xfrm>
              <a:off x="17272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ectangle 175">
              <a:extLst>
                <a:ext uri="{FF2B5EF4-FFF2-40B4-BE49-F238E27FC236}">
                  <a16:creationId xmlns:a16="http://schemas.microsoft.com/office/drawing/2014/main" id="{E02FB75F-FA03-1A9A-9EA1-0D74B5C942E2}"/>
                </a:ext>
              </a:extLst>
            </p:cNvPr>
            <p:cNvSpPr>
              <a:spLocks noChangeArrowheads="1"/>
            </p:cNvSpPr>
            <p:nvPr/>
          </p:nvSpPr>
          <p:spPr bwMode="auto">
            <a:xfrm>
              <a:off x="25019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176">
              <a:extLst>
                <a:ext uri="{FF2B5EF4-FFF2-40B4-BE49-F238E27FC236}">
                  <a16:creationId xmlns:a16="http://schemas.microsoft.com/office/drawing/2014/main" id="{4A45FB11-A8A5-CBA5-61EF-87F876A95A38}"/>
                </a:ext>
              </a:extLst>
            </p:cNvPr>
            <p:cNvSpPr>
              <a:spLocks noChangeArrowheads="1"/>
            </p:cNvSpPr>
            <p:nvPr/>
          </p:nvSpPr>
          <p:spPr bwMode="auto">
            <a:xfrm>
              <a:off x="32766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 name="Rectangle 177">
              <a:extLst>
                <a:ext uri="{FF2B5EF4-FFF2-40B4-BE49-F238E27FC236}">
                  <a16:creationId xmlns:a16="http://schemas.microsoft.com/office/drawing/2014/main" id="{AB3F97C4-79E9-F61B-9AE7-68FF1EA198E0}"/>
                </a:ext>
              </a:extLst>
            </p:cNvPr>
            <p:cNvSpPr>
              <a:spLocks noChangeArrowheads="1"/>
            </p:cNvSpPr>
            <p:nvPr/>
          </p:nvSpPr>
          <p:spPr bwMode="auto">
            <a:xfrm>
              <a:off x="40497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178">
              <a:extLst>
                <a:ext uri="{FF2B5EF4-FFF2-40B4-BE49-F238E27FC236}">
                  <a16:creationId xmlns:a16="http://schemas.microsoft.com/office/drawing/2014/main" id="{AFA27648-291D-0341-C647-81CDD8533BDD}"/>
                </a:ext>
              </a:extLst>
            </p:cNvPr>
            <p:cNvSpPr>
              <a:spLocks noChangeArrowheads="1"/>
            </p:cNvSpPr>
            <p:nvPr/>
          </p:nvSpPr>
          <p:spPr bwMode="auto">
            <a:xfrm>
              <a:off x="48244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179">
              <a:extLst>
                <a:ext uri="{FF2B5EF4-FFF2-40B4-BE49-F238E27FC236}">
                  <a16:creationId xmlns:a16="http://schemas.microsoft.com/office/drawing/2014/main" id="{06F2987A-CEA0-D781-6A06-EAF2E6CF9408}"/>
                </a:ext>
              </a:extLst>
            </p:cNvPr>
            <p:cNvSpPr>
              <a:spLocks noChangeArrowheads="1"/>
            </p:cNvSpPr>
            <p:nvPr/>
          </p:nvSpPr>
          <p:spPr bwMode="auto">
            <a:xfrm>
              <a:off x="55975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180">
              <a:extLst>
                <a:ext uri="{FF2B5EF4-FFF2-40B4-BE49-F238E27FC236}">
                  <a16:creationId xmlns:a16="http://schemas.microsoft.com/office/drawing/2014/main" id="{FA506131-7B4F-6C25-3B02-0A26B4C9B8E8}"/>
                </a:ext>
              </a:extLst>
            </p:cNvPr>
            <p:cNvSpPr>
              <a:spLocks noChangeArrowheads="1"/>
            </p:cNvSpPr>
            <p:nvPr/>
          </p:nvSpPr>
          <p:spPr bwMode="auto">
            <a:xfrm>
              <a:off x="63722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2" name="Rectangle 181">
              <a:extLst>
                <a:ext uri="{FF2B5EF4-FFF2-40B4-BE49-F238E27FC236}">
                  <a16:creationId xmlns:a16="http://schemas.microsoft.com/office/drawing/2014/main" id="{99AD23F7-ED7D-C4CE-2C96-7B22D1EFBF00}"/>
                </a:ext>
              </a:extLst>
            </p:cNvPr>
            <p:cNvSpPr>
              <a:spLocks noChangeArrowheads="1"/>
            </p:cNvSpPr>
            <p:nvPr/>
          </p:nvSpPr>
          <p:spPr bwMode="auto">
            <a:xfrm>
              <a:off x="71469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3" name="Rectangle 182">
              <a:extLst>
                <a:ext uri="{FF2B5EF4-FFF2-40B4-BE49-F238E27FC236}">
                  <a16:creationId xmlns:a16="http://schemas.microsoft.com/office/drawing/2014/main" id="{6FCD94C2-A2D5-3FA3-0DA2-A35576887A4A}"/>
                </a:ext>
              </a:extLst>
            </p:cNvPr>
            <p:cNvSpPr>
              <a:spLocks noChangeArrowheads="1"/>
            </p:cNvSpPr>
            <p:nvPr/>
          </p:nvSpPr>
          <p:spPr bwMode="auto">
            <a:xfrm>
              <a:off x="792003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Rectangle 183">
              <a:extLst>
                <a:ext uri="{FF2B5EF4-FFF2-40B4-BE49-F238E27FC236}">
                  <a16:creationId xmlns:a16="http://schemas.microsoft.com/office/drawing/2014/main" id="{73AC304C-BE76-0656-FBF8-BC24E1F3221B}"/>
                </a:ext>
              </a:extLst>
            </p:cNvPr>
            <p:cNvSpPr>
              <a:spLocks noChangeArrowheads="1"/>
            </p:cNvSpPr>
            <p:nvPr/>
          </p:nvSpPr>
          <p:spPr bwMode="auto">
            <a:xfrm>
              <a:off x="95408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5" name="Rectangle 184">
              <a:extLst>
                <a:ext uri="{FF2B5EF4-FFF2-40B4-BE49-F238E27FC236}">
                  <a16:creationId xmlns:a16="http://schemas.microsoft.com/office/drawing/2014/main" id="{62E522F8-0BC4-4D77-A830-E287826839DD}"/>
                </a:ext>
              </a:extLst>
            </p:cNvPr>
            <p:cNvSpPr>
              <a:spLocks noChangeArrowheads="1"/>
            </p:cNvSpPr>
            <p:nvPr/>
          </p:nvSpPr>
          <p:spPr bwMode="auto">
            <a:xfrm>
              <a:off x="17272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6" name="Rectangle 185">
              <a:extLst>
                <a:ext uri="{FF2B5EF4-FFF2-40B4-BE49-F238E27FC236}">
                  <a16:creationId xmlns:a16="http://schemas.microsoft.com/office/drawing/2014/main" id="{23F8435E-0739-CEB9-F4DD-56677B704F50}"/>
                </a:ext>
              </a:extLst>
            </p:cNvPr>
            <p:cNvSpPr>
              <a:spLocks noChangeArrowheads="1"/>
            </p:cNvSpPr>
            <p:nvPr/>
          </p:nvSpPr>
          <p:spPr bwMode="auto">
            <a:xfrm>
              <a:off x="25019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7" name="Rectangle 186">
              <a:extLst>
                <a:ext uri="{FF2B5EF4-FFF2-40B4-BE49-F238E27FC236}">
                  <a16:creationId xmlns:a16="http://schemas.microsoft.com/office/drawing/2014/main" id="{97BC93D1-D9AF-F7C6-0562-46F8E02285A1}"/>
                </a:ext>
              </a:extLst>
            </p:cNvPr>
            <p:cNvSpPr>
              <a:spLocks noChangeArrowheads="1"/>
            </p:cNvSpPr>
            <p:nvPr/>
          </p:nvSpPr>
          <p:spPr bwMode="auto">
            <a:xfrm>
              <a:off x="32766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8" name="Rectangle 187">
              <a:extLst>
                <a:ext uri="{FF2B5EF4-FFF2-40B4-BE49-F238E27FC236}">
                  <a16:creationId xmlns:a16="http://schemas.microsoft.com/office/drawing/2014/main" id="{D39C8CC4-9211-0508-D717-8A7516B29BE4}"/>
                </a:ext>
              </a:extLst>
            </p:cNvPr>
            <p:cNvSpPr>
              <a:spLocks noChangeArrowheads="1"/>
            </p:cNvSpPr>
            <p:nvPr/>
          </p:nvSpPr>
          <p:spPr bwMode="auto">
            <a:xfrm>
              <a:off x="40497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9" name="Rectangle 188">
              <a:extLst>
                <a:ext uri="{FF2B5EF4-FFF2-40B4-BE49-F238E27FC236}">
                  <a16:creationId xmlns:a16="http://schemas.microsoft.com/office/drawing/2014/main" id="{80FA6B5A-81BB-CE21-435B-08D958F82288}"/>
                </a:ext>
              </a:extLst>
            </p:cNvPr>
            <p:cNvSpPr>
              <a:spLocks noChangeArrowheads="1"/>
            </p:cNvSpPr>
            <p:nvPr/>
          </p:nvSpPr>
          <p:spPr bwMode="auto">
            <a:xfrm>
              <a:off x="48244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189">
              <a:extLst>
                <a:ext uri="{FF2B5EF4-FFF2-40B4-BE49-F238E27FC236}">
                  <a16:creationId xmlns:a16="http://schemas.microsoft.com/office/drawing/2014/main" id="{6BAD2E92-7B84-5CAE-4123-372EA9090889}"/>
                </a:ext>
              </a:extLst>
            </p:cNvPr>
            <p:cNvSpPr>
              <a:spLocks noChangeArrowheads="1"/>
            </p:cNvSpPr>
            <p:nvPr/>
          </p:nvSpPr>
          <p:spPr bwMode="auto">
            <a:xfrm>
              <a:off x="55975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190">
              <a:extLst>
                <a:ext uri="{FF2B5EF4-FFF2-40B4-BE49-F238E27FC236}">
                  <a16:creationId xmlns:a16="http://schemas.microsoft.com/office/drawing/2014/main" id="{3A7D987F-0B57-1C66-5AE2-E5437E54FE98}"/>
                </a:ext>
              </a:extLst>
            </p:cNvPr>
            <p:cNvSpPr>
              <a:spLocks noChangeArrowheads="1"/>
            </p:cNvSpPr>
            <p:nvPr/>
          </p:nvSpPr>
          <p:spPr bwMode="auto">
            <a:xfrm>
              <a:off x="63722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2" name="Rectangle 191">
              <a:extLst>
                <a:ext uri="{FF2B5EF4-FFF2-40B4-BE49-F238E27FC236}">
                  <a16:creationId xmlns:a16="http://schemas.microsoft.com/office/drawing/2014/main" id="{9C8B8C34-D1AD-B1DA-56FD-7746138B1EE0}"/>
                </a:ext>
              </a:extLst>
            </p:cNvPr>
            <p:cNvSpPr>
              <a:spLocks noChangeArrowheads="1"/>
            </p:cNvSpPr>
            <p:nvPr/>
          </p:nvSpPr>
          <p:spPr bwMode="auto">
            <a:xfrm>
              <a:off x="71469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192">
              <a:extLst>
                <a:ext uri="{FF2B5EF4-FFF2-40B4-BE49-F238E27FC236}">
                  <a16:creationId xmlns:a16="http://schemas.microsoft.com/office/drawing/2014/main" id="{501385FD-5D49-6558-1F89-7C707060D140}"/>
                </a:ext>
              </a:extLst>
            </p:cNvPr>
            <p:cNvSpPr>
              <a:spLocks noChangeArrowheads="1"/>
            </p:cNvSpPr>
            <p:nvPr/>
          </p:nvSpPr>
          <p:spPr bwMode="auto">
            <a:xfrm>
              <a:off x="792003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193">
              <a:extLst>
                <a:ext uri="{FF2B5EF4-FFF2-40B4-BE49-F238E27FC236}">
                  <a16:creationId xmlns:a16="http://schemas.microsoft.com/office/drawing/2014/main" id="{BE8172EA-29CC-E2AE-0A59-937693C1BA9A}"/>
                </a:ext>
              </a:extLst>
            </p:cNvPr>
            <p:cNvSpPr>
              <a:spLocks noChangeArrowheads="1"/>
            </p:cNvSpPr>
            <p:nvPr/>
          </p:nvSpPr>
          <p:spPr bwMode="auto">
            <a:xfrm>
              <a:off x="95408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194">
              <a:extLst>
                <a:ext uri="{FF2B5EF4-FFF2-40B4-BE49-F238E27FC236}">
                  <a16:creationId xmlns:a16="http://schemas.microsoft.com/office/drawing/2014/main" id="{BA401CC5-2E22-67E6-21F5-D6D4C9480EEC}"/>
                </a:ext>
              </a:extLst>
            </p:cNvPr>
            <p:cNvSpPr>
              <a:spLocks noChangeArrowheads="1"/>
            </p:cNvSpPr>
            <p:nvPr/>
          </p:nvSpPr>
          <p:spPr bwMode="auto">
            <a:xfrm>
              <a:off x="17272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6" name="Rectangle 195">
              <a:extLst>
                <a:ext uri="{FF2B5EF4-FFF2-40B4-BE49-F238E27FC236}">
                  <a16:creationId xmlns:a16="http://schemas.microsoft.com/office/drawing/2014/main" id="{42E31622-F4DA-7A47-6C77-FE549EEBDF40}"/>
                </a:ext>
              </a:extLst>
            </p:cNvPr>
            <p:cNvSpPr>
              <a:spLocks noChangeArrowheads="1"/>
            </p:cNvSpPr>
            <p:nvPr/>
          </p:nvSpPr>
          <p:spPr bwMode="auto">
            <a:xfrm>
              <a:off x="25019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7" name="Rectangle 196">
              <a:extLst>
                <a:ext uri="{FF2B5EF4-FFF2-40B4-BE49-F238E27FC236}">
                  <a16:creationId xmlns:a16="http://schemas.microsoft.com/office/drawing/2014/main" id="{D20BCC15-CF15-14AA-2C0A-BB85E5C0046C}"/>
                </a:ext>
              </a:extLst>
            </p:cNvPr>
            <p:cNvSpPr>
              <a:spLocks noChangeArrowheads="1"/>
            </p:cNvSpPr>
            <p:nvPr/>
          </p:nvSpPr>
          <p:spPr bwMode="auto">
            <a:xfrm>
              <a:off x="32766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ectangle 197">
              <a:extLst>
                <a:ext uri="{FF2B5EF4-FFF2-40B4-BE49-F238E27FC236}">
                  <a16:creationId xmlns:a16="http://schemas.microsoft.com/office/drawing/2014/main" id="{B76AF733-6F08-3BCD-27FC-28625B89DF58}"/>
                </a:ext>
              </a:extLst>
            </p:cNvPr>
            <p:cNvSpPr>
              <a:spLocks noChangeArrowheads="1"/>
            </p:cNvSpPr>
            <p:nvPr/>
          </p:nvSpPr>
          <p:spPr bwMode="auto">
            <a:xfrm>
              <a:off x="40497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9" name="Rectangle 198">
              <a:extLst>
                <a:ext uri="{FF2B5EF4-FFF2-40B4-BE49-F238E27FC236}">
                  <a16:creationId xmlns:a16="http://schemas.microsoft.com/office/drawing/2014/main" id="{F152DDCA-6677-C55D-07D8-A831DEF22447}"/>
                </a:ext>
              </a:extLst>
            </p:cNvPr>
            <p:cNvSpPr>
              <a:spLocks noChangeArrowheads="1"/>
            </p:cNvSpPr>
            <p:nvPr/>
          </p:nvSpPr>
          <p:spPr bwMode="auto">
            <a:xfrm>
              <a:off x="48244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0" name="Rectangle 199">
              <a:extLst>
                <a:ext uri="{FF2B5EF4-FFF2-40B4-BE49-F238E27FC236}">
                  <a16:creationId xmlns:a16="http://schemas.microsoft.com/office/drawing/2014/main" id="{ABCBD628-8222-EC1D-75B5-7E9565489654}"/>
                </a:ext>
              </a:extLst>
            </p:cNvPr>
            <p:cNvSpPr>
              <a:spLocks noChangeArrowheads="1"/>
            </p:cNvSpPr>
            <p:nvPr/>
          </p:nvSpPr>
          <p:spPr bwMode="auto">
            <a:xfrm>
              <a:off x="55975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200">
              <a:extLst>
                <a:ext uri="{FF2B5EF4-FFF2-40B4-BE49-F238E27FC236}">
                  <a16:creationId xmlns:a16="http://schemas.microsoft.com/office/drawing/2014/main" id="{1A70590B-4198-7C14-47FC-D0F83F136171}"/>
                </a:ext>
              </a:extLst>
            </p:cNvPr>
            <p:cNvSpPr>
              <a:spLocks noChangeArrowheads="1"/>
            </p:cNvSpPr>
            <p:nvPr/>
          </p:nvSpPr>
          <p:spPr bwMode="auto">
            <a:xfrm>
              <a:off x="63722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2" name="Rectangle 201">
              <a:extLst>
                <a:ext uri="{FF2B5EF4-FFF2-40B4-BE49-F238E27FC236}">
                  <a16:creationId xmlns:a16="http://schemas.microsoft.com/office/drawing/2014/main" id="{D50FD5E5-1FA8-0CAF-A3B6-1416FD6F41B8}"/>
                </a:ext>
              </a:extLst>
            </p:cNvPr>
            <p:cNvSpPr>
              <a:spLocks noChangeArrowheads="1"/>
            </p:cNvSpPr>
            <p:nvPr/>
          </p:nvSpPr>
          <p:spPr bwMode="auto">
            <a:xfrm>
              <a:off x="71469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3" name="Rectangle 202">
              <a:extLst>
                <a:ext uri="{FF2B5EF4-FFF2-40B4-BE49-F238E27FC236}">
                  <a16:creationId xmlns:a16="http://schemas.microsoft.com/office/drawing/2014/main" id="{E03AB2B5-C6E6-AF51-A48C-B438D1474086}"/>
                </a:ext>
              </a:extLst>
            </p:cNvPr>
            <p:cNvSpPr>
              <a:spLocks noChangeArrowheads="1"/>
            </p:cNvSpPr>
            <p:nvPr/>
          </p:nvSpPr>
          <p:spPr bwMode="auto">
            <a:xfrm>
              <a:off x="792003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203">
              <a:extLst>
                <a:ext uri="{FF2B5EF4-FFF2-40B4-BE49-F238E27FC236}">
                  <a16:creationId xmlns:a16="http://schemas.microsoft.com/office/drawing/2014/main" id="{25DE81E7-9036-C218-92C7-02D90A75E5C4}"/>
                </a:ext>
              </a:extLst>
            </p:cNvPr>
            <p:cNvSpPr>
              <a:spLocks noChangeArrowheads="1"/>
            </p:cNvSpPr>
            <p:nvPr/>
          </p:nvSpPr>
          <p:spPr bwMode="auto">
            <a:xfrm>
              <a:off x="95408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5" name="Rectangle 204">
              <a:extLst>
                <a:ext uri="{FF2B5EF4-FFF2-40B4-BE49-F238E27FC236}">
                  <a16:creationId xmlns:a16="http://schemas.microsoft.com/office/drawing/2014/main" id="{700B5DAA-C734-9C78-235E-514F4A976DAB}"/>
                </a:ext>
              </a:extLst>
            </p:cNvPr>
            <p:cNvSpPr>
              <a:spLocks noChangeArrowheads="1"/>
            </p:cNvSpPr>
            <p:nvPr/>
          </p:nvSpPr>
          <p:spPr bwMode="auto">
            <a:xfrm>
              <a:off x="17272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6" name="Rectangle 205">
              <a:extLst>
                <a:ext uri="{FF2B5EF4-FFF2-40B4-BE49-F238E27FC236}">
                  <a16:creationId xmlns:a16="http://schemas.microsoft.com/office/drawing/2014/main" id="{82756211-319F-B3EB-47E0-D84904E98EBF}"/>
                </a:ext>
              </a:extLst>
            </p:cNvPr>
            <p:cNvSpPr>
              <a:spLocks noChangeArrowheads="1"/>
            </p:cNvSpPr>
            <p:nvPr/>
          </p:nvSpPr>
          <p:spPr bwMode="auto">
            <a:xfrm>
              <a:off x="25019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7" name="Rectangle 206">
              <a:extLst>
                <a:ext uri="{FF2B5EF4-FFF2-40B4-BE49-F238E27FC236}">
                  <a16:creationId xmlns:a16="http://schemas.microsoft.com/office/drawing/2014/main" id="{404DD032-9E3B-0037-B34D-B8CD55AD353A}"/>
                </a:ext>
              </a:extLst>
            </p:cNvPr>
            <p:cNvSpPr>
              <a:spLocks noChangeArrowheads="1"/>
            </p:cNvSpPr>
            <p:nvPr/>
          </p:nvSpPr>
          <p:spPr bwMode="auto">
            <a:xfrm>
              <a:off x="32766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8" name="Rectangle 207">
              <a:extLst>
                <a:ext uri="{FF2B5EF4-FFF2-40B4-BE49-F238E27FC236}">
                  <a16:creationId xmlns:a16="http://schemas.microsoft.com/office/drawing/2014/main" id="{007A34E3-B578-1CEC-0928-BAA2B165E83D}"/>
                </a:ext>
              </a:extLst>
            </p:cNvPr>
            <p:cNvSpPr>
              <a:spLocks noChangeArrowheads="1"/>
            </p:cNvSpPr>
            <p:nvPr/>
          </p:nvSpPr>
          <p:spPr bwMode="auto">
            <a:xfrm>
              <a:off x="40497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9" name="Rectangle 208">
              <a:extLst>
                <a:ext uri="{FF2B5EF4-FFF2-40B4-BE49-F238E27FC236}">
                  <a16:creationId xmlns:a16="http://schemas.microsoft.com/office/drawing/2014/main" id="{3BC47C19-57B3-9303-321A-A50C2CF53FBC}"/>
                </a:ext>
              </a:extLst>
            </p:cNvPr>
            <p:cNvSpPr>
              <a:spLocks noChangeArrowheads="1"/>
            </p:cNvSpPr>
            <p:nvPr/>
          </p:nvSpPr>
          <p:spPr bwMode="auto">
            <a:xfrm>
              <a:off x="48244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0" name="Rectangle 209">
              <a:extLst>
                <a:ext uri="{FF2B5EF4-FFF2-40B4-BE49-F238E27FC236}">
                  <a16:creationId xmlns:a16="http://schemas.microsoft.com/office/drawing/2014/main" id="{935EEE97-AE75-8680-FB6A-A9660205A8D0}"/>
                </a:ext>
              </a:extLst>
            </p:cNvPr>
            <p:cNvSpPr>
              <a:spLocks noChangeArrowheads="1"/>
            </p:cNvSpPr>
            <p:nvPr/>
          </p:nvSpPr>
          <p:spPr bwMode="auto">
            <a:xfrm>
              <a:off x="55975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1" name="Rectangle 210">
              <a:extLst>
                <a:ext uri="{FF2B5EF4-FFF2-40B4-BE49-F238E27FC236}">
                  <a16:creationId xmlns:a16="http://schemas.microsoft.com/office/drawing/2014/main" id="{77EEEB4A-0A37-E8B7-34B8-215E16CCC5AD}"/>
                </a:ext>
              </a:extLst>
            </p:cNvPr>
            <p:cNvSpPr>
              <a:spLocks noChangeArrowheads="1"/>
            </p:cNvSpPr>
            <p:nvPr/>
          </p:nvSpPr>
          <p:spPr bwMode="auto">
            <a:xfrm>
              <a:off x="63722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2" name="Rectangle 211">
              <a:extLst>
                <a:ext uri="{FF2B5EF4-FFF2-40B4-BE49-F238E27FC236}">
                  <a16:creationId xmlns:a16="http://schemas.microsoft.com/office/drawing/2014/main" id="{437108B2-5469-8697-4D3D-F9235F9FF250}"/>
                </a:ext>
              </a:extLst>
            </p:cNvPr>
            <p:cNvSpPr>
              <a:spLocks noChangeArrowheads="1"/>
            </p:cNvSpPr>
            <p:nvPr/>
          </p:nvSpPr>
          <p:spPr bwMode="auto">
            <a:xfrm>
              <a:off x="71469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 name="Rectangle 212">
              <a:extLst>
                <a:ext uri="{FF2B5EF4-FFF2-40B4-BE49-F238E27FC236}">
                  <a16:creationId xmlns:a16="http://schemas.microsoft.com/office/drawing/2014/main" id="{B7005B30-AE6F-9102-25EE-0379F7689052}"/>
                </a:ext>
              </a:extLst>
            </p:cNvPr>
            <p:cNvSpPr>
              <a:spLocks noChangeArrowheads="1"/>
            </p:cNvSpPr>
            <p:nvPr/>
          </p:nvSpPr>
          <p:spPr bwMode="auto">
            <a:xfrm>
              <a:off x="792003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4" name="Rectangle 213">
              <a:extLst>
                <a:ext uri="{FF2B5EF4-FFF2-40B4-BE49-F238E27FC236}">
                  <a16:creationId xmlns:a16="http://schemas.microsoft.com/office/drawing/2014/main" id="{52968F11-C58B-B2A5-03B9-C3B19E8811CD}"/>
                </a:ext>
              </a:extLst>
            </p:cNvPr>
            <p:cNvSpPr>
              <a:spLocks noChangeArrowheads="1"/>
            </p:cNvSpPr>
            <p:nvPr/>
          </p:nvSpPr>
          <p:spPr bwMode="auto">
            <a:xfrm>
              <a:off x="95408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5" name="Rectangle 214">
              <a:extLst>
                <a:ext uri="{FF2B5EF4-FFF2-40B4-BE49-F238E27FC236}">
                  <a16:creationId xmlns:a16="http://schemas.microsoft.com/office/drawing/2014/main" id="{612F22AC-3697-2A6C-6A80-01A9CA420BA9}"/>
                </a:ext>
              </a:extLst>
            </p:cNvPr>
            <p:cNvSpPr>
              <a:spLocks noChangeArrowheads="1"/>
            </p:cNvSpPr>
            <p:nvPr/>
          </p:nvSpPr>
          <p:spPr bwMode="auto">
            <a:xfrm>
              <a:off x="17272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6" name="Rectangle 215">
              <a:extLst>
                <a:ext uri="{FF2B5EF4-FFF2-40B4-BE49-F238E27FC236}">
                  <a16:creationId xmlns:a16="http://schemas.microsoft.com/office/drawing/2014/main" id="{13945992-E165-CA97-CAA3-D9C4EB95E290}"/>
                </a:ext>
              </a:extLst>
            </p:cNvPr>
            <p:cNvSpPr>
              <a:spLocks noChangeArrowheads="1"/>
            </p:cNvSpPr>
            <p:nvPr/>
          </p:nvSpPr>
          <p:spPr bwMode="auto">
            <a:xfrm>
              <a:off x="25019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7" name="Rectangle 216">
              <a:extLst>
                <a:ext uri="{FF2B5EF4-FFF2-40B4-BE49-F238E27FC236}">
                  <a16:creationId xmlns:a16="http://schemas.microsoft.com/office/drawing/2014/main" id="{F741B463-C46F-C228-0630-D6FB579EDFF1}"/>
                </a:ext>
              </a:extLst>
            </p:cNvPr>
            <p:cNvSpPr>
              <a:spLocks noChangeArrowheads="1"/>
            </p:cNvSpPr>
            <p:nvPr/>
          </p:nvSpPr>
          <p:spPr bwMode="auto">
            <a:xfrm>
              <a:off x="32766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8" name="Rectangle 217">
              <a:extLst>
                <a:ext uri="{FF2B5EF4-FFF2-40B4-BE49-F238E27FC236}">
                  <a16:creationId xmlns:a16="http://schemas.microsoft.com/office/drawing/2014/main" id="{5A634CEC-AA0F-BA98-AF9F-A4B98AC57796}"/>
                </a:ext>
              </a:extLst>
            </p:cNvPr>
            <p:cNvSpPr>
              <a:spLocks noChangeArrowheads="1"/>
            </p:cNvSpPr>
            <p:nvPr/>
          </p:nvSpPr>
          <p:spPr bwMode="auto">
            <a:xfrm>
              <a:off x="40497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9" name="Rectangle 218">
              <a:extLst>
                <a:ext uri="{FF2B5EF4-FFF2-40B4-BE49-F238E27FC236}">
                  <a16:creationId xmlns:a16="http://schemas.microsoft.com/office/drawing/2014/main" id="{1F307DA0-1095-0C77-5D0F-2D5AC1A88364}"/>
                </a:ext>
              </a:extLst>
            </p:cNvPr>
            <p:cNvSpPr>
              <a:spLocks noChangeArrowheads="1"/>
            </p:cNvSpPr>
            <p:nvPr/>
          </p:nvSpPr>
          <p:spPr bwMode="auto">
            <a:xfrm>
              <a:off x="48244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0" name="Rectangle 219">
              <a:extLst>
                <a:ext uri="{FF2B5EF4-FFF2-40B4-BE49-F238E27FC236}">
                  <a16:creationId xmlns:a16="http://schemas.microsoft.com/office/drawing/2014/main" id="{15300F7B-CE60-BEA5-A39F-D5B1E5003BBC}"/>
                </a:ext>
              </a:extLst>
            </p:cNvPr>
            <p:cNvSpPr>
              <a:spLocks noChangeArrowheads="1"/>
            </p:cNvSpPr>
            <p:nvPr/>
          </p:nvSpPr>
          <p:spPr bwMode="auto">
            <a:xfrm>
              <a:off x="55975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1" name="Rectangle 220">
              <a:extLst>
                <a:ext uri="{FF2B5EF4-FFF2-40B4-BE49-F238E27FC236}">
                  <a16:creationId xmlns:a16="http://schemas.microsoft.com/office/drawing/2014/main" id="{E1F72CFD-FEBF-D871-F475-A1F23867C294}"/>
                </a:ext>
              </a:extLst>
            </p:cNvPr>
            <p:cNvSpPr>
              <a:spLocks noChangeArrowheads="1"/>
            </p:cNvSpPr>
            <p:nvPr/>
          </p:nvSpPr>
          <p:spPr bwMode="auto">
            <a:xfrm>
              <a:off x="63722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2" name="Rectangle 221">
              <a:extLst>
                <a:ext uri="{FF2B5EF4-FFF2-40B4-BE49-F238E27FC236}">
                  <a16:creationId xmlns:a16="http://schemas.microsoft.com/office/drawing/2014/main" id="{11938C5E-34B1-7F8D-4449-B349B40A796F}"/>
                </a:ext>
              </a:extLst>
            </p:cNvPr>
            <p:cNvSpPr>
              <a:spLocks noChangeArrowheads="1"/>
            </p:cNvSpPr>
            <p:nvPr/>
          </p:nvSpPr>
          <p:spPr bwMode="auto">
            <a:xfrm>
              <a:off x="71469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3" name="Rectangle 222">
              <a:extLst>
                <a:ext uri="{FF2B5EF4-FFF2-40B4-BE49-F238E27FC236}">
                  <a16:creationId xmlns:a16="http://schemas.microsoft.com/office/drawing/2014/main" id="{E5728FDD-2C71-46AC-36DB-02302D52E812}"/>
                </a:ext>
              </a:extLst>
            </p:cNvPr>
            <p:cNvSpPr>
              <a:spLocks noChangeArrowheads="1"/>
            </p:cNvSpPr>
            <p:nvPr/>
          </p:nvSpPr>
          <p:spPr bwMode="auto">
            <a:xfrm>
              <a:off x="792003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4" name="Rectangle 223">
              <a:extLst>
                <a:ext uri="{FF2B5EF4-FFF2-40B4-BE49-F238E27FC236}">
                  <a16:creationId xmlns:a16="http://schemas.microsoft.com/office/drawing/2014/main" id="{957DAB03-1D39-433B-FF09-64CAD247A820}"/>
                </a:ext>
              </a:extLst>
            </p:cNvPr>
            <p:cNvSpPr>
              <a:spLocks noChangeArrowheads="1"/>
            </p:cNvSpPr>
            <p:nvPr/>
          </p:nvSpPr>
          <p:spPr bwMode="auto">
            <a:xfrm>
              <a:off x="95408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5" name="Rectangle 224">
              <a:extLst>
                <a:ext uri="{FF2B5EF4-FFF2-40B4-BE49-F238E27FC236}">
                  <a16:creationId xmlns:a16="http://schemas.microsoft.com/office/drawing/2014/main" id="{25EE9B6F-4144-4219-DF12-C4F4256D061E}"/>
                </a:ext>
              </a:extLst>
            </p:cNvPr>
            <p:cNvSpPr>
              <a:spLocks noChangeArrowheads="1"/>
            </p:cNvSpPr>
            <p:nvPr/>
          </p:nvSpPr>
          <p:spPr bwMode="auto">
            <a:xfrm>
              <a:off x="17272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6" name="Rectangle 225">
              <a:extLst>
                <a:ext uri="{FF2B5EF4-FFF2-40B4-BE49-F238E27FC236}">
                  <a16:creationId xmlns:a16="http://schemas.microsoft.com/office/drawing/2014/main" id="{2A72BEFA-8FE2-0E24-87FD-84B63659EF8B}"/>
                </a:ext>
              </a:extLst>
            </p:cNvPr>
            <p:cNvSpPr>
              <a:spLocks noChangeArrowheads="1"/>
            </p:cNvSpPr>
            <p:nvPr/>
          </p:nvSpPr>
          <p:spPr bwMode="auto">
            <a:xfrm>
              <a:off x="25019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7" name="Rectangle 226">
              <a:extLst>
                <a:ext uri="{FF2B5EF4-FFF2-40B4-BE49-F238E27FC236}">
                  <a16:creationId xmlns:a16="http://schemas.microsoft.com/office/drawing/2014/main" id="{3433D170-7441-06E0-18AF-3A9CED2693E1}"/>
                </a:ext>
              </a:extLst>
            </p:cNvPr>
            <p:cNvSpPr>
              <a:spLocks noChangeArrowheads="1"/>
            </p:cNvSpPr>
            <p:nvPr/>
          </p:nvSpPr>
          <p:spPr bwMode="auto">
            <a:xfrm>
              <a:off x="32766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 name="Rectangle 227">
              <a:extLst>
                <a:ext uri="{FF2B5EF4-FFF2-40B4-BE49-F238E27FC236}">
                  <a16:creationId xmlns:a16="http://schemas.microsoft.com/office/drawing/2014/main" id="{B63F9840-689E-F409-F637-81E34C7180C4}"/>
                </a:ext>
              </a:extLst>
            </p:cNvPr>
            <p:cNvSpPr>
              <a:spLocks noChangeArrowheads="1"/>
            </p:cNvSpPr>
            <p:nvPr/>
          </p:nvSpPr>
          <p:spPr bwMode="auto">
            <a:xfrm>
              <a:off x="40497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9" name="Rectangle 228">
              <a:extLst>
                <a:ext uri="{FF2B5EF4-FFF2-40B4-BE49-F238E27FC236}">
                  <a16:creationId xmlns:a16="http://schemas.microsoft.com/office/drawing/2014/main" id="{9BA8E3E1-CD66-38F4-12FE-A345138A780F}"/>
                </a:ext>
              </a:extLst>
            </p:cNvPr>
            <p:cNvSpPr>
              <a:spLocks noChangeArrowheads="1"/>
            </p:cNvSpPr>
            <p:nvPr/>
          </p:nvSpPr>
          <p:spPr bwMode="auto">
            <a:xfrm>
              <a:off x="48244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0" name="Rectangle 229">
              <a:extLst>
                <a:ext uri="{FF2B5EF4-FFF2-40B4-BE49-F238E27FC236}">
                  <a16:creationId xmlns:a16="http://schemas.microsoft.com/office/drawing/2014/main" id="{5A2F3D43-C0AB-4DD5-7C4A-A566B1A57E9F}"/>
                </a:ext>
              </a:extLst>
            </p:cNvPr>
            <p:cNvSpPr>
              <a:spLocks noChangeArrowheads="1"/>
            </p:cNvSpPr>
            <p:nvPr/>
          </p:nvSpPr>
          <p:spPr bwMode="auto">
            <a:xfrm>
              <a:off x="55975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649</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1" name="Rectangle 230">
              <a:extLst>
                <a:ext uri="{FF2B5EF4-FFF2-40B4-BE49-F238E27FC236}">
                  <a16:creationId xmlns:a16="http://schemas.microsoft.com/office/drawing/2014/main" id="{A705B77F-4C30-ADF8-3268-425DD185D6F0}"/>
                </a:ext>
              </a:extLst>
            </p:cNvPr>
            <p:cNvSpPr>
              <a:spLocks noChangeArrowheads="1"/>
            </p:cNvSpPr>
            <p:nvPr/>
          </p:nvSpPr>
          <p:spPr bwMode="auto">
            <a:xfrm>
              <a:off x="63722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2" name="Rectangle 231">
              <a:extLst>
                <a:ext uri="{FF2B5EF4-FFF2-40B4-BE49-F238E27FC236}">
                  <a16:creationId xmlns:a16="http://schemas.microsoft.com/office/drawing/2014/main" id="{3B49F1D0-18D5-C1E2-CB87-FEE5C22BE875}"/>
                </a:ext>
              </a:extLst>
            </p:cNvPr>
            <p:cNvSpPr>
              <a:spLocks noChangeArrowheads="1"/>
            </p:cNvSpPr>
            <p:nvPr/>
          </p:nvSpPr>
          <p:spPr bwMode="auto">
            <a:xfrm>
              <a:off x="71469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3" name="Rectangle 232">
              <a:extLst>
                <a:ext uri="{FF2B5EF4-FFF2-40B4-BE49-F238E27FC236}">
                  <a16:creationId xmlns:a16="http://schemas.microsoft.com/office/drawing/2014/main" id="{E269822E-049D-119C-1B94-31BA2346F8F1}"/>
                </a:ext>
              </a:extLst>
            </p:cNvPr>
            <p:cNvSpPr>
              <a:spLocks noChangeArrowheads="1"/>
            </p:cNvSpPr>
            <p:nvPr/>
          </p:nvSpPr>
          <p:spPr bwMode="auto">
            <a:xfrm>
              <a:off x="792003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233">
              <a:extLst>
                <a:ext uri="{FF2B5EF4-FFF2-40B4-BE49-F238E27FC236}">
                  <a16:creationId xmlns:a16="http://schemas.microsoft.com/office/drawing/2014/main" id="{B0F7FC27-C30B-0F01-92F4-F02BD47BE5EB}"/>
                </a:ext>
              </a:extLst>
            </p:cNvPr>
            <p:cNvSpPr>
              <a:spLocks noChangeArrowheads="1"/>
            </p:cNvSpPr>
            <p:nvPr/>
          </p:nvSpPr>
          <p:spPr bwMode="auto">
            <a:xfrm>
              <a:off x="95408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234">
              <a:extLst>
                <a:ext uri="{FF2B5EF4-FFF2-40B4-BE49-F238E27FC236}">
                  <a16:creationId xmlns:a16="http://schemas.microsoft.com/office/drawing/2014/main" id="{C240A308-079E-FCA9-355E-E7451D101641}"/>
                </a:ext>
              </a:extLst>
            </p:cNvPr>
            <p:cNvSpPr>
              <a:spLocks noChangeArrowheads="1"/>
            </p:cNvSpPr>
            <p:nvPr/>
          </p:nvSpPr>
          <p:spPr bwMode="auto">
            <a:xfrm>
              <a:off x="17272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6" name="Rectangle 235">
              <a:extLst>
                <a:ext uri="{FF2B5EF4-FFF2-40B4-BE49-F238E27FC236}">
                  <a16:creationId xmlns:a16="http://schemas.microsoft.com/office/drawing/2014/main" id="{DB76CD04-3888-01D4-F837-991301F278C1}"/>
                </a:ext>
              </a:extLst>
            </p:cNvPr>
            <p:cNvSpPr>
              <a:spLocks noChangeArrowheads="1"/>
            </p:cNvSpPr>
            <p:nvPr/>
          </p:nvSpPr>
          <p:spPr bwMode="auto">
            <a:xfrm>
              <a:off x="25019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7" name="Rectangle 236">
              <a:extLst>
                <a:ext uri="{FF2B5EF4-FFF2-40B4-BE49-F238E27FC236}">
                  <a16:creationId xmlns:a16="http://schemas.microsoft.com/office/drawing/2014/main" id="{6DB662FC-15D9-6F56-2E9A-79F18534FD59}"/>
                </a:ext>
              </a:extLst>
            </p:cNvPr>
            <p:cNvSpPr>
              <a:spLocks noChangeArrowheads="1"/>
            </p:cNvSpPr>
            <p:nvPr/>
          </p:nvSpPr>
          <p:spPr bwMode="auto">
            <a:xfrm>
              <a:off x="32766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8" name="Rectangle 237">
              <a:extLst>
                <a:ext uri="{FF2B5EF4-FFF2-40B4-BE49-F238E27FC236}">
                  <a16:creationId xmlns:a16="http://schemas.microsoft.com/office/drawing/2014/main" id="{8E4312DB-FFB5-7004-AC4E-B49B40525D12}"/>
                </a:ext>
              </a:extLst>
            </p:cNvPr>
            <p:cNvSpPr>
              <a:spLocks noChangeArrowheads="1"/>
            </p:cNvSpPr>
            <p:nvPr/>
          </p:nvSpPr>
          <p:spPr bwMode="auto">
            <a:xfrm>
              <a:off x="40497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9" name="Rectangle 238">
              <a:extLst>
                <a:ext uri="{FF2B5EF4-FFF2-40B4-BE49-F238E27FC236}">
                  <a16:creationId xmlns:a16="http://schemas.microsoft.com/office/drawing/2014/main" id="{8C99D67D-5CD8-F0D3-C995-E02F3F9177A8}"/>
                </a:ext>
              </a:extLst>
            </p:cNvPr>
            <p:cNvSpPr>
              <a:spLocks noChangeArrowheads="1"/>
            </p:cNvSpPr>
            <p:nvPr/>
          </p:nvSpPr>
          <p:spPr bwMode="auto">
            <a:xfrm>
              <a:off x="48244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0" name="Rectangle 239">
              <a:extLst>
                <a:ext uri="{FF2B5EF4-FFF2-40B4-BE49-F238E27FC236}">
                  <a16:creationId xmlns:a16="http://schemas.microsoft.com/office/drawing/2014/main" id="{A9ACBA46-997D-0E9F-8D50-F1722D23061D}"/>
                </a:ext>
              </a:extLst>
            </p:cNvPr>
            <p:cNvSpPr>
              <a:spLocks noChangeArrowheads="1"/>
            </p:cNvSpPr>
            <p:nvPr/>
          </p:nvSpPr>
          <p:spPr bwMode="auto">
            <a:xfrm>
              <a:off x="55975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1" name="Rectangle 240">
              <a:extLst>
                <a:ext uri="{FF2B5EF4-FFF2-40B4-BE49-F238E27FC236}">
                  <a16:creationId xmlns:a16="http://schemas.microsoft.com/office/drawing/2014/main" id="{8CE1EF6D-65D3-97AF-BD20-7A7B1E5C0D5C}"/>
                </a:ext>
              </a:extLst>
            </p:cNvPr>
            <p:cNvSpPr>
              <a:spLocks noChangeArrowheads="1"/>
            </p:cNvSpPr>
            <p:nvPr/>
          </p:nvSpPr>
          <p:spPr bwMode="auto">
            <a:xfrm>
              <a:off x="63722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2" name="Rectangle 241">
              <a:extLst>
                <a:ext uri="{FF2B5EF4-FFF2-40B4-BE49-F238E27FC236}">
                  <a16:creationId xmlns:a16="http://schemas.microsoft.com/office/drawing/2014/main" id="{ED913F08-BB20-57DC-6D25-74AF0100BA7A}"/>
                </a:ext>
              </a:extLst>
            </p:cNvPr>
            <p:cNvSpPr>
              <a:spLocks noChangeArrowheads="1"/>
            </p:cNvSpPr>
            <p:nvPr/>
          </p:nvSpPr>
          <p:spPr bwMode="auto">
            <a:xfrm>
              <a:off x="71469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3" name="Rectangle 242">
              <a:extLst>
                <a:ext uri="{FF2B5EF4-FFF2-40B4-BE49-F238E27FC236}">
                  <a16:creationId xmlns:a16="http://schemas.microsoft.com/office/drawing/2014/main" id="{223D7B09-76DF-2F34-25A8-0DE25B2763BC}"/>
                </a:ext>
              </a:extLst>
            </p:cNvPr>
            <p:cNvSpPr>
              <a:spLocks noChangeArrowheads="1"/>
            </p:cNvSpPr>
            <p:nvPr/>
          </p:nvSpPr>
          <p:spPr bwMode="auto">
            <a:xfrm>
              <a:off x="792003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4" name="Line 243">
              <a:extLst>
                <a:ext uri="{FF2B5EF4-FFF2-40B4-BE49-F238E27FC236}">
                  <a16:creationId xmlns:a16="http://schemas.microsoft.com/office/drawing/2014/main" id="{A130A6A8-34F8-38D3-618C-0098B72E10BB}"/>
                </a:ext>
              </a:extLst>
            </p:cNvPr>
            <p:cNvSpPr>
              <a:spLocks noChangeShapeType="1"/>
            </p:cNvSpPr>
            <p:nvPr/>
          </p:nvSpPr>
          <p:spPr bwMode="auto">
            <a:xfrm>
              <a:off x="760413" y="256958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Rectangle 244">
              <a:extLst>
                <a:ext uri="{FF2B5EF4-FFF2-40B4-BE49-F238E27FC236}">
                  <a16:creationId xmlns:a16="http://schemas.microsoft.com/office/drawing/2014/main" id="{371B2928-C7DB-8697-E83C-2ACBBFD2A3F5}"/>
                </a:ext>
              </a:extLst>
            </p:cNvPr>
            <p:cNvSpPr>
              <a:spLocks noChangeArrowheads="1"/>
            </p:cNvSpPr>
            <p:nvPr/>
          </p:nvSpPr>
          <p:spPr bwMode="auto">
            <a:xfrm>
              <a:off x="760413" y="256958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Line 245">
              <a:extLst>
                <a:ext uri="{FF2B5EF4-FFF2-40B4-BE49-F238E27FC236}">
                  <a16:creationId xmlns:a16="http://schemas.microsoft.com/office/drawing/2014/main" id="{8B0423BA-977F-E740-924D-A8716DE0686C}"/>
                </a:ext>
              </a:extLst>
            </p:cNvPr>
            <p:cNvSpPr>
              <a:spLocks noChangeShapeType="1"/>
            </p:cNvSpPr>
            <p:nvPr/>
          </p:nvSpPr>
          <p:spPr bwMode="auto">
            <a:xfrm>
              <a:off x="760413" y="29236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Rectangle 246">
              <a:extLst>
                <a:ext uri="{FF2B5EF4-FFF2-40B4-BE49-F238E27FC236}">
                  <a16:creationId xmlns:a16="http://schemas.microsoft.com/office/drawing/2014/main" id="{64519804-BE73-0731-EF76-0CEF431A6BCE}"/>
                </a:ext>
              </a:extLst>
            </p:cNvPr>
            <p:cNvSpPr>
              <a:spLocks noChangeArrowheads="1"/>
            </p:cNvSpPr>
            <p:nvPr/>
          </p:nvSpPr>
          <p:spPr bwMode="auto">
            <a:xfrm>
              <a:off x="760413" y="2923601"/>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Line 247">
              <a:extLst>
                <a:ext uri="{FF2B5EF4-FFF2-40B4-BE49-F238E27FC236}">
                  <a16:creationId xmlns:a16="http://schemas.microsoft.com/office/drawing/2014/main" id="{31EB8FCF-CF60-1832-AED7-F841E2B76394}"/>
                </a:ext>
              </a:extLst>
            </p:cNvPr>
            <p:cNvSpPr>
              <a:spLocks noChangeShapeType="1"/>
            </p:cNvSpPr>
            <p:nvPr/>
          </p:nvSpPr>
          <p:spPr bwMode="auto">
            <a:xfrm>
              <a:off x="760413" y="32792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Rectangle 248">
              <a:extLst>
                <a:ext uri="{FF2B5EF4-FFF2-40B4-BE49-F238E27FC236}">
                  <a16:creationId xmlns:a16="http://schemas.microsoft.com/office/drawing/2014/main" id="{90AFDC6A-74DD-53C3-F7D2-D9C9A4CB6101}"/>
                </a:ext>
              </a:extLst>
            </p:cNvPr>
            <p:cNvSpPr>
              <a:spLocks noChangeArrowheads="1"/>
            </p:cNvSpPr>
            <p:nvPr/>
          </p:nvSpPr>
          <p:spPr bwMode="auto">
            <a:xfrm>
              <a:off x="760413" y="3279201"/>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Line 249">
              <a:extLst>
                <a:ext uri="{FF2B5EF4-FFF2-40B4-BE49-F238E27FC236}">
                  <a16:creationId xmlns:a16="http://schemas.microsoft.com/office/drawing/2014/main" id="{18AF2AA2-5499-08B8-F63A-A58E7C1632FD}"/>
                </a:ext>
              </a:extLst>
            </p:cNvPr>
            <p:cNvSpPr>
              <a:spLocks noChangeShapeType="1"/>
            </p:cNvSpPr>
            <p:nvPr/>
          </p:nvSpPr>
          <p:spPr bwMode="auto">
            <a:xfrm>
              <a:off x="760413" y="3633213"/>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250">
              <a:extLst>
                <a:ext uri="{FF2B5EF4-FFF2-40B4-BE49-F238E27FC236}">
                  <a16:creationId xmlns:a16="http://schemas.microsoft.com/office/drawing/2014/main" id="{580FBAA2-641C-4BFD-EA19-5768CDB50F81}"/>
                </a:ext>
              </a:extLst>
            </p:cNvPr>
            <p:cNvSpPr>
              <a:spLocks noChangeArrowheads="1"/>
            </p:cNvSpPr>
            <p:nvPr/>
          </p:nvSpPr>
          <p:spPr bwMode="auto">
            <a:xfrm>
              <a:off x="760413" y="3633213"/>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Line 251">
              <a:extLst>
                <a:ext uri="{FF2B5EF4-FFF2-40B4-BE49-F238E27FC236}">
                  <a16:creationId xmlns:a16="http://schemas.microsoft.com/office/drawing/2014/main" id="{B7F28B65-E18B-459C-0252-34F2FD40BBCB}"/>
                </a:ext>
              </a:extLst>
            </p:cNvPr>
            <p:cNvSpPr>
              <a:spLocks noChangeShapeType="1"/>
            </p:cNvSpPr>
            <p:nvPr/>
          </p:nvSpPr>
          <p:spPr bwMode="auto">
            <a:xfrm>
              <a:off x="760413" y="39872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Rectangle 252">
              <a:extLst>
                <a:ext uri="{FF2B5EF4-FFF2-40B4-BE49-F238E27FC236}">
                  <a16:creationId xmlns:a16="http://schemas.microsoft.com/office/drawing/2014/main" id="{8DA23A58-B2AC-2601-A2D9-3EFC9AF218D8}"/>
                </a:ext>
              </a:extLst>
            </p:cNvPr>
            <p:cNvSpPr>
              <a:spLocks noChangeArrowheads="1"/>
            </p:cNvSpPr>
            <p:nvPr/>
          </p:nvSpPr>
          <p:spPr bwMode="auto">
            <a:xfrm>
              <a:off x="760413" y="3987226"/>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Line 253">
              <a:extLst>
                <a:ext uri="{FF2B5EF4-FFF2-40B4-BE49-F238E27FC236}">
                  <a16:creationId xmlns:a16="http://schemas.microsoft.com/office/drawing/2014/main" id="{DF60B6E1-D544-47A1-E9B4-1FD59766C890}"/>
                </a:ext>
              </a:extLst>
            </p:cNvPr>
            <p:cNvSpPr>
              <a:spLocks noChangeShapeType="1"/>
            </p:cNvSpPr>
            <p:nvPr/>
          </p:nvSpPr>
          <p:spPr bwMode="auto">
            <a:xfrm>
              <a:off x="760413" y="43428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254">
              <a:extLst>
                <a:ext uri="{FF2B5EF4-FFF2-40B4-BE49-F238E27FC236}">
                  <a16:creationId xmlns:a16="http://schemas.microsoft.com/office/drawing/2014/main" id="{F3B6A9AE-D491-1CCF-39D4-5DFF99C635AB}"/>
                </a:ext>
              </a:extLst>
            </p:cNvPr>
            <p:cNvSpPr>
              <a:spLocks noChangeArrowheads="1"/>
            </p:cNvSpPr>
            <p:nvPr/>
          </p:nvSpPr>
          <p:spPr bwMode="auto">
            <a:xfrm>
              <a:off x="760413" y="4342826"/>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Line 255">
              <a:extLst>
                <a:ext uri="{FF2B5EF4-FFF2-40B4-BE49-F238E27FC236}">
                  <a16:creationId xmlns:a16="http://schemas.microsoft.com/office/drawing/2014/main" id="{8E1D29AC-80F1-3E81-A192-1C3CB27B4858}"/>
                </a:ext>
              </a:extLst>
            </p:cNvPr>
            <p:cNvSpPr>
              <a:spLocks noChangeShapeType="1"/>
            </p:cNvSpPr>
            <p:nvPr/>
          </p:nvSpPr>
          <p:spPr bwMode="auto">
            <a:xfrm>
              <a:off x="760413" y="46968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Rectangle 256">
              <a:extLst>
                <a:ext uri="{FF2B5EF4-FFF2-40B4-BE49-F238E27FC236}">
                  <a16:creationId xmlns:a16="http://schemas.microsoft.com/office/drawing/2014/main" id="{F22CE56D-A7F0-2E4C-B71B-EB1CFFE86CA7}"/>
                </a:ext>
              </a:extLst>
            </p:cNvPr>
            <p:cNvSpPr>
              <a:spLocks noChangeArrowheads="1"/>
            </p:cNvSpPr>
            <p:nvPr/>
          </p:nvSpPr>
          <p:spPr bwMode="auto">
            <a:xfrm>
              <a:off x="760413" y="4696838"/>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ne 257">
              <a:extLst>
                <a:ext uri="{FF2B5EF4-FFF2-40B4-BE49-F238E27FC236}">
                  <a16:creationId xmlns:a16="http://schemas.microsoft.com/office/drawing/2014/main" id="{981D4753-9328-A702-72EB-81209F7AFFAA}"/>
                </a:ext>
              </a:extLst>
            </p:cNvPr>
            <p:cNvSpPr>
              <a:spLocks noChangeShapeType="1"/>
            </p:cNvSpPr>
            <p:nvPr/>
          </p:nvSpPr>
          <p:spPr bwMode="auto">
            <a:xfrm>
              <a:off x="760413" y="50524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Rectangle 258">
              <a:extLst>
                <a:ext uri="{FF2B5EF4-FFF2-40B4-BE49-F238E27FC236}">
                  <a16:creationId xmlns:a16="http://schemas.microsoft.com/office/drawing/2014/main" id="{CD798FDB-CCB6-824F-A63C-5277AC426FF7}"/>
                </a:ext>
              </a:extLst>
            </p:cNvPr>
            <p:cNvSpPr>
              <a:spLocks noChangeArrowheads="1"/>
            </p:cNvSpPr>
            <p:nvPr/>
          </p:nvSpPr>
          <p:spPr bwMode="auto">
            <a:xfrm>
              <a:off x="760413" y="505243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Line 259">
              <a:extLst>
                <a:ext uri="{FF2B5EF4-FFF2-40B4-BE49-F238E27FC236}">
                  <a16:creationId xmlns:a16="http://schemas.microsoft.com/office/drawing/2014/main" id="{49D2DB4E-589A-2969-4A67-F24A7878D5E1}"/>
                </a:ext>
              </a:extLst>
            </p:cNvPr>
            <p:cNvSpPr>
              <a:spLocks noChangeShapeType="1"/>
            </p:cNvSpPr>
            <p:nvPr/>
          </p:nvSpPr>
          <p:spPr bwMode="auto">
            <a:xfrm>
              <a:off x="7604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60">
              <a:extLst>
                <a:ext uri="{FF2B5EF4-FFF2-40B4-BE49-F238E27FC236}">
                  <a16:creationId xmlns:a16="http://schemas.microsoft.com/office/drawing/2014/main" id="{F697D6F1-B8E3-F266-53AB-FD71F5B44378}"/>
                </a:ext>
              </a:extLst>
            </p:cNvPr>
            <p:cNvSpPr>
              <a:spLocks noChangeArrowheads="1"/>
            </p:cNvSpPr>
            <p:nvPr/>
          </p:nvSpPr>
          <p:spPr bwMode="auto">
            <a:xfrm>
              <a:off x="7604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Line 261">
              <a:extLst>
                <a:ext uri="{FF2B5EF4-FFF2-40B4-BE49-F238E27FC236}">
                  <a16:creationId xmlns:a16="http://schemas.microsoft.com/office/drawing/2014/main" id="{8E9704AF-B256-76EB-5339-B856DD03FE7C}"/>
                </a:ext>
              </a:extLst>
            </p:cNvPr>
            <p:cNvSpPr>
              <a:spLocks noChangeShapeType="1"/>
            </p:cNvSpPr>
            <p:nvPr/>
          </p:nvSpPr>
          <p:spPr bwMode="auto">
            <a:xfrm>
              <a:off x="15351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Rectangle 262">
              <a:extLst>
                <a:ext uri="{FF2B5EF4-FFF2-40B4-BE49-F238E27FC236}">
                  <a16:creationId xmlns:a16="http://schemas.microsoft.com/office/drawing/2014/main" id="{67EDFC32-E395-FFF6-15BE-F054024C1FBF}"/>
                </a:ext>
              </a:extLst>
            </p:cNvPr>
            <p:cNvSpPr>
              <a:spLocks noChangeArrowheads="1"/>
            </p:cNvSpPr>
            <p:nvPr/>
          </p:nvSpPr>
          <p:spPr bwMode="auto">
            <a:xfrm>
              <a:off x="15351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Line 263">
              <a:extLst>
                <a:ext uri="{FF2B5EF4-FFF2-40B4-BE49-F238E27FC236}">
                  <a16:creationId xmlns:a16="http://schemas.microsoft.com/office/drawing/2014/main" id="{AD88AEAE-4D69-F044-51A6-F6983F16BC0F}"/>
                </a:ext>
              </a:extLst>
            </p:cNvPr>
            <p:cNvSpPr>
              <a:spLocks noChangeShapeType="1"/>
            </p:cNvSpPr>
            <p:nvPr/>
          </p:nvSpPr>
          <p:spPr bwMode="auto">
            <a:xfrm>
              <a:off x="23082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64">
              <a:extLst>
                <a:ext uri="{FF2B5EF4-FFF2-40B4-BE49-F238E27FC236}">
                  <a16:creationId xmlns:a16="http://schemas.microsoft.com/office/drawing/2014/main" id="{424DE403-2328-FBFB-9889-3B3EE6B0CC38}"/>
                </a:ext>
              </a:extLst>
            </p:cNvPr>
            <p:cNvSpPr>
              <a:spLocks noChangeArrowheads="1"/>
            </p:cNvSpPr>
            <p:nvPr/>
          </p:nvSpPr>
          <p:spPr bwMode="auto">
            <a:xfrm>
              <a:off x="23082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Line 265">
              <a:extLst>
                <a:ext uri="{FF2B5EF4-FFF2-40B4-BE49-F238E27FC236}">
                  <a16:creationId xmlns:a16="http://schemas.microsoft.com/office/drawing/2014/main" id="{EA498167-5530-2447-E0A2-6C60C4B6E8B9}"/>
                </a:ext>
              </a:extLst>
            </p:cNvPr>
            <p:cNvSpPr>
              <a:spLocks noChangeShapeType="1"/>
            </p:cNvSpPr>
            <p:nvPr/>
          </p:nvSpPr>
          <p:spPr bwMode="auto">
            <a:xfrm>
              <a:off x="30829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66">
              <a:extLst>
                <a:ext uri="{FF2B5EF4-FFF2-40B4-BE49-F238E27FC236}">
                  <a16:creationId xmlns:a16="http://schemas.microsoft.com/office/drawing/2014/main" id="{A6DD3176-F9C6-DBEF-8F43-D6CEEE532F80}"/>
                </a:ext>
              </a:extLst>
            </p:cNvPr>
            <p:cNvSpPr>
              <a:spLocks noChangeArrowheads="1"/>
            </p:cNvSpPr>
            <p:nvPr/>
          </p:nvSpPr>
          <p:spPr bwMode="auto">
            <a:xfrm>
              <a:off x="30829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Line 267">
              <a:extLst>
                <a:ext uri="{FF2B5EF4-FFF2-40B4-BE49-F238E27FC236}">
                  <a16:creationId xmlns:a16="http://schemas.microsoft.com/office/drawing/2014/main" id="{3D411BAD-7823-BF50-072A-175DEB869A71}"/>
                </a:ext>
              </a:extLst>
            </p:cNvPr>
            <p:cNvSpPr>
              <a:spLocks noChangeShapeType="1"/>
            </p:cNvSpPr>
            <p:nvPr/>
          </p:nvSpPr>
          <p:spPr bwMode="auto">
            <a:xfrm>
              <a:off x="38560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68">
              <a:extLst>
                <a:ext uri="{FF2B5EF4-FFF2-40B4-BE49-F238E27FC236}">
                  <a16:creationId xmlns:a16="http://schemas.microsoft.com/office/drawing/2014/main" id="{729A2B7B-2186-5ED9-8BEA-E1250C9C3552}"/>
                </a:ext>
              </a:extLst>
            </p:cNvPr>
            <p:cNvSpPr>
              <a:spLocks noChangeArrowheads="1"/>
            </p:cNvSpPr>
            <p:nvPr/>
          </p:nvSpPr>
          <p:spPr bwMode="auto">
            <a:xfrm>
              <a:off x="3856038"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Line 269">
              <a:extLst>
                <a:ext uri="{FF2B5EF4-FFF2-40B4-BE49-F238E27FC236}">
                  <a16:creationId xmlns:a16="http://schemas.microsoft.com/office/drawing/2014/main" id="{F940AF80-D58C-981A-F585-7781B543C319}"/>
                </a:ext>
              </a:extLst>
            </p:cNvPr>
            <p:cNvSpPr>
              <a:spLocks noChangeShapeType="1"/>
            </p:cNvSpPr>
            <p:nvPr/>
          </p:nvSpPr>
          <p:spPr bwMode="auto">
            <a:xfrm>
              <a:off x="46307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70">
              <a:extLst>
                <a:ext uri="{FF2B5EF4-FFF2-40B4-BE49-F238E27FC236}">
                  <a16:creationId xmlns:a16="http://schemas.microsoft.com/office/drawing/2014/main" id="{13AD40BA-36C7-C8A6-2239-74CDF0FCC38C}"/>
                </a:ext>
              </a:extLst>
            </p:cNvPr>
            <p:cNvSpPr>
              <a:spLocks noChangeArrowheads="1"/>
            </p:cNvSpPr>
            <p:nvPr/>
          </p:nvSpPr>
          <p:spPr bwMode="auto">
            <a:xfrm>
              <a:off x="4630738"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Line 271">
              <a:extLst>
                <a:ext uri="{FF2B5EF4-FFF2-40B4-BE49-F238E27FC236}">
                  <a16:creationId xmlns:a16="http://schemas.microsoft.com/office/drawing/2014/main" id="{DAA0D6B7-D84F-A7F7-95C1-BDE988ACD009}"/>
                </a:ext>
              </a:extLst>
            </p:cNvPr>
            <p:cNvSpPr>
              <a:spLocks noChangeShapeType="1"/>
            </p:cNvSpPr>
            <p:nvPr/>
          </p:nvSpPr>
          <p:spPr bwMode="auto">
            <a:xfrm>
              <a:off x="54038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72">
              <a:extLst>
                <a:ext uri="{FF2B5EF4-FFF2-40B4-BE49-F238E27FC236}">
                  <a16:creationId xmlns:a16="http://schemas.microsoft.com/office/drawing/2014/main" id="{B8DD6755-1948-1CE5-04B5-62A966DE41C7}"/>
                </a:ext>
              </a:extLst>
            </p:cNvPr>
            <p:cNvSpPr>
              <a:spLocks noChangeArrowheads="1"/>
            </p:cNvSpPr>
            <p:nvPr/>
          </p:nvSpPr>
          <p:spPr bwMode="auto">
            <a:xfrm>
              <a:off x="5403851"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Line 273">
              <a:extLst>
                <a:ext uri="{FF2B5EF4-FFF2-40B4-BE49-F238E27FC236}">
                  <a16:creationId xmlns:a16="http://schemas.microsoft.com/office/drawing/2014/main" id="{393BE2B4-8F74-B69C-2531-1E46C9CB9ECC}"/>
                </a:ext>
              </a:extLst>
            </p:cNvPr>
            <p:cNvSpPr>
              <a:spLocks noChangeShapeType="1"/>
            </p:cNvSpPr>
            <p:nvPr/>
          </p:nvSpPr>
          <p:spPr bwMode="auto">
            <a:xfrm>
              <a:off x="61785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74">
              <a:extLst>
                <a:ext uri="{FF2B5EF4-FFF2-40B4-BE49-F238E27FC236}">
                  <a16:creationId xmlns:a16="http://schemas.microsoft.com/office/drawing/2014/main" id="{9F29BEF9-4E63-8513-14E9-5C683201C005}"/>
                </a:ext>
              </a:extLst>
            </p:cNvPr>
            <p:cNvSpPr>
              <a:spLocks noChangeArrowheads="1"/>
            </p:cNvSpPr>
            <p:nvPr/>
          </p:nvSpPr>
          <p:spPr bwMode="auto">
            <a:xfrm>
              <a:off x="61785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Line 275">
              <a:extLst>
                <a:ext uri="{FF2B5EF4-FFF2-40B4-BE49-F238E27FC236}">
                  <a16:creationId xmlns:a16="http://schemas.microsoft.com/office/drawing/2014/main" id="{C4E826C6-EB60-8160-9861-686480ECCE6A}"/>
                </a:ext>
              </a:extLst>
            </p:cNvPr>
            <p:cNvSpPr>
              <a:spLocks noChangeShapeType="1"/>
            </p:cNvSpPr>
            <p:nvPr/>
          </p:nvSpPr>
          <p:spPr bwMode="auto">
            <a:xfrm>
              <a:off x="69532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76">
              <a:extLst>
                <a:ext uri="{FF2B5EF4-FFF2-40B4-BE49-F238E27FC236}">
                  <a16:creationId xmlns:a16="http://schemas.microsoft.com/office/drawing/2014/main" id="{B1FA560C-36B3-521F-9ACA-40C9C6F5C463}"/>
                </a:ext>
              </a:extLst>
            </p:cNvPr>
            <p:cNvSpPr>
              <a:spLocks noChangeArrowheads="1"/>
            </p:cNvSpPr>
            <p:nvPr/>
          </p:nvSpPr>
          <p:spPr bwMode="auto">
            <a:xfrm>
              <a:off x="69532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Line 277">
              <a:extLst>
                <a:ext uri="{FF2B5EF4-FFF2-40B4-BE49-F238E27FC236}">
                  <a16:creationId xmlns:a16="http://schemas.microsoft.com/office/drawing/2014/main" id="{562DEA59-58B9-C8F9-F032-F0A55C9C1C08}"/>
                </a:ext>
              </a:extLst>
            </p:cNvPr>
            <p:cNvSpPr>
              <a:spLocks noChangeShapeType="1"/>
            </p:cNvSpPr>
            <p:nvPr/>
          </p:nvSpPr>
          <p:spPr bwMode="auto">
            <a:xfrm>
              <a:off x="77263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278">
              <a:extLst>
                <a:ext uri="{FF2B5EF4-FFF2-40B4-BE49-F238E27FC236}">
                  <a16:creationId xmlns:a16="http://schemas.microsoft.com/office/drawing/2014/main" id="{D6B77557-DB0A-D883-0B75-060DBAB958CE}"/>
                </a:ext>
              </a:extLst>
            </p:cNvPr>
            <p:cNvSpPr>
              <a:spLocks noChangeArrowheads="1"/>
            </p:cNvSpPr>
            <p:nvPr/>
          </p:nvSpPr>
          <p:spPr bwMode="auto">
            <a:xfrm>
              <a:off x="77263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Line 279">
              <a:extLst>
                <a:ext uri="{FF2B5EF4-FFF2-40B4-BE49-F238E27FC236}">
                  <a16:creationId xmlns:a16="http://schemas.microsoft.com/office/drawing/2014/main" id="{41C681B6-9B81-4892-0187-EFDBED61B155}"/>
                </a:ext>
              </a:extLst>
            </p:cNvPr>
            <p:cNvSpPr>
              <a:spLocks noChangeShapeType="1"/>
            </p:cNvSpPr>
            <p:nvPr/>
          </p:nvSpPr>
          <p:spPr bwMode="auto">
            <a:xfrm>
              <a:off x="85010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80">
              <a:extLst>
                <a:ext uri="{FF2B5EF4-FFF2-40B4-BE49-F238E27FC236}">
                  <a16:creationId xmlns:a16="http://schemas.microsoft.com/office/drawing/2014/main" id="{E1162B57-329C-539D-FD3D-370240B238A7}"/>
                </a:ext>
              </a:extLst>
            </p:cNvPr>
            <p:cNvSpPr>
              <a:spLocks noChangeArrowheads="1"/>
            </p:cNvSpPr>
            <p:nvPr/>
          </p:nvSpPr>
          <p:spPr bwMode="auto">
            <a:xfrm>
              <a:off x="85010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8525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7"/>
            <a:ext cx="12202262" cy="2023898"/>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Top Corners Rounded 1">
            <a:extLst>
              <a:ext uri="{FF2B5EF4-FFF2-40B4-BE49-F238E27FC236}">
                <a16:creationId xmlns:a16="http://schemas.microsoft.com/office/drawing/2014/main" id="{1B521DBA-7AB9-AEF6-1DDC-C454DA8763EE}"/>
              </a:ext>
            </a:extLst>
          </p:cNvPr>
          <p:cNvSpPr/>
          <p:nvPr/>
        </p:nvSpPr>
        <p:spPr>
          <a:xfrm>
            <a:off x="10352113" y="1833330"/>
            <a:ext cx="1171915" cy="4601565"/>
          </a:xfrm>
          <a:prstGeom prst="round2SameRect">
            <a:avLst/>
          </a:prstGeom>
          <a:solidFill>
            <a:srgbClr val="07518F"/>
          </a:solidFill>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algn="ctr"/>
            <a:r>
              <a:rPr lang="en-CA" sz="2800" b="1" i="1" dirty="0">
                <a:solidFill>
                  <a:schemeClr val="bg1"/>
                </a:solidFill>
              </a:rPr>
              <a:t>AGENDA</a:t>
            </a:r>
          </a:p>
        </p:txBody>
      </p:sp>
      <p:graphicFrame>
        <p:nvGraphicFramePr>
          <p:cNvPr id="7" name="Table 6">
            <a:extLst>
              <a:ext uri="{FF2B5EF4-FFF2-40B4-BE49-F238E27FC236}">
                <a16:creationId xmlns:a16="http://schemas.microsoft.com/office/drawing/2014/main" id="{5F83F9A2-C0DF-ED12-E09D-4D752CFCF647}"/>
              </a:ext>
            </a:extLst>
          </p:cNvPr>
          <p:cNvGraphicFramePr>
            <a:graphicFrameLocks noGrp="1"/>
          </p:cNvGraphicFramePr>
          <p:nvPr>
            <p:extLst>
              <p:ext uri="{D42A27DB-BD31-4B8C-83A1-F6EECF244321}">
                <p14:modId xmlns:p14="http://schemas.microsoft.com/office/powerpoint/2010/main" val="2242249361"/>
              </p:ext>
            </p:extLst>
          </p:nvPr>
        </p:nvGraphicFramePr>
        <p:xfrm>
          <a:off x="1043913" y="2372803"/>
          <a:ext cx="8494254" cy="3350896"/>
        </p:xfrm>
        <a:graphic>
          <a:graphicData uri="http://schemas.openxmlformats.org/drawingml/2006/table">
            <a:tbl>
              <a:tblPr firstRow="1" firstCol="1" bandRow="1">
                <a:tableStyleId>{616DA210-FB5B-4158-B5E0-FEB733F419BA}</a:tableStyleId>
              </a:tblPr>
              <a:tblGrid>
                <a:gridCol w="1007604">
                  <a:extLst>
                    <a:ext uri="{9D8B030D-6E8A-4147-A177-3AD203B41FA5}">
                      <a16:colId xmlns:a16="http://schemas.microsoft.com/office/drawing/2014/main" val="2607964363"/>
                    </a:ext>
                  </a:extLst>
                </a:gridCol>
                <a:gridCol w="2026227">
                  <a:extLst>
                    <a:ext uri="{9D8B030D-6E8A-4147-A177-3AD203B41FA5}">
                      <a16:colId xmlns:a16="http://schemas.microsoft.com/office/drawing/2014/main" val="543080575"/>
                    </a:ext>
                  </a:extLst>
                </a:gridCol>
                <a:gridCol w="2241126">
                  <a:extLst>
                    <a:ext uri="{9D8B030D-6E8A-4147-A177-3AD203B41FA5}">
                      <a16:colId xmlns:a16="http://schemas.microsoft.com/office/drawing/2014/main" val="1847894563"/>
                    </a:ext>
                  </a:extLst>
                </a:gridCol>
                <a:gridCol w="3219297">
                  <a:extLst>
                    <a:ext uri="{9D8B030D-6E8A-4147-A177-3AD203B41FA5}">
                      <a16:colId xmlns:a16="http://schemas.microsoft.com/office/drawing/2014/main" val="1709490732"/>
                    </a:ext>
                  </a:extLst>
                </a:gridCol>
              </a:tblGrid>
              <a:tr h="756286">
                <a:tc>
                  <a:txBody>
                    <a:bodyPr/>
                    <a:lstStyle/>
                    <a:p>
                      <a:pPr>
                        <a:lnSpc>
                          <a:spcPct val="107000"/>
                        </a:lnSpc>
                        <a:spcAft>
                          <a:spcPts val="800"/>
                        </a:spcAft>
                      </a:pPr>
                      <a:r>
                        <a:rPr lang="en-US" sz="2000" dirty="0">
                          <a:effectLst/>
                        </a:rPr>
                        <a:t>Week #</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gn="ctr">
                        <a:lnSpc>
                          <a:spcPct val="107000"/>
                        </a:lnSpc>
                        <a:spcAft>
                          <a:spcPts val="800"/>
                        </a:spcAft>
                      </a:pPr>
                      <a:r>
                        <a:rPr lang="en-US" sz="2000">
                          <a:effectLst/>
                        </a:rPr>
                        <a:t>Topic /Theme/Chapter</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gn="ctr">
                        <a:lnSpc>
                          <a:spcPct val="107000"/>
                        </a:lnSpc>
                        <a:spcAft>
                          <a:spcPts val="800"/>
                        </a:spcAft>
                      </a:pPr>
                      <a:r>
                        <a:rPr lang="en-US" sz="2000" dirty="0">
                          <a:effectLst/>
                        </a:rPr>
                        <a:t>Assessments and Activities</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gn="ctr">
                        <a:lnSpc>
                          <a:spcPct val="107000"/>
                        </a:lnSpc>
                        <a:spcAft>
                          <a:spcPts val="800"/>
                        </a:spcAft>
                      </a:pPr>
                      <a:r>
                        <a:rPr lang="en-US" sz="2000">
                          <a:effectLst/>
                        </a:rPr>
                        <a:t>Learning Objectives</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extLst>
                  <a:ext uri="{0D108BD9-81ED-4DB2-BD59-A6C34878D82A}">
                    <a16:rowId xmlns:a16="http://schemas.microsoft.com/office/drawing/2014/main" val="1125320115"/>
                  </a:ext>
                </a:extLst>
              </a:tr>
              <a:tr h="2469720">
                <a:tc>
                  <a:txBody>
                    <a:bodyPr/>
                    <a:lstStyle/>
                    <a:p>
                      <a:pPr>
                        <a:lnSpc>
                          <a:spcPct val="107000"/>
                        </a:lnSpc>
                        <a:spcAft>
                          <a:spcPts val="800"/>
                        </a:spcAft>
                      </a:pPr>
                      <a:r>
                        <a:rPr lang="en-US" sz="2000" dirty="0">
                          <a:effectLst/>
                        </a:rPr>
                        <a:t>Week 3</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nSpc>
                          <a:spcPct val="107000"/>
                        </a:lnSpc>
                        <a:spcAft>
                          <a:spcPts val="800"/>
                        </a:spcAft>
                      </a:pPr>
                      <a:r>
                        <a:rPr lang="en-US" sz="2000" dirty="0">
                          <a:effectLst/>
                        </a:rPr>
                        <a:t>Measures of position and relative standing, empirical Rule Using Excel and R- Studio introduction</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nSpc>
                          <a:spcPct val="107000"/>
                        </a:lnSpc>
                        <a:spcAft>
                          <a:spcPts val="800"/>
                        </a:spcAft>
                      </a:pPr>
                      <a:r>
                        <a:rPr lang="en-GB" sz="2000" dirty="0">
                          <a:effectLst/>
                        </a:rPr>
                        <a:t>Lecture, ppt. and Practice Questions</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nSpc>
                          <a:spcPct val="107000"/>
                        </a:lnSpc>
                        <a:spcAft>
                          <a:spcPts val="800"/>
                        </a:spcAft>
                      </a:pPr>
                      <a:r>
                        <a:rPr lang="en-CA" sz="2000" dirty="0">
                          <a:effectLst/>
                        </a:rPr>
                        <a:t>2. Apply the empirical rule for a normal distribution 3. Use z-scores and quartiles to identify the position of data in a data set. 4. Use exploratory data analysis to discover various aspects of data.</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extLst>
                  <a:ext uri="{0D108BD9-81ED-4DB2-BD59-A6C34878D82A}">
                    <a16:rowId xmlns:a16="http://schemas.microsoft.com/office/drawing/2014/main" val="4104500162"/>
                  </a:ext>
                </a:extLst>
              </a:tr>
            </a:tbl>
          </a:graphicData>
        </a:graphic>
      </p:graphicFrame>
    </p:spTree>
    <p:extLst>
      <p:ext uri="{BB962C8B-B14F-4D97-AF65-F5344CB8AC3E}">
        <p14:creationId xmlns:p14="http://schemas.microsoft.com/office/powerpoint/2010/main" val="163728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4" name="Rectangle 2">
            <a:extLst>
              <a:ext uri="{FF2B5EF4-FFF2-40B4-BE49-F238E27FC236}">
                <a16:creationId xmlns:a16="http://schemas.microsoft.com/office/drawing/2014/main" id="{F9B86061-9D6B-2F79-CCB1-C7568B2037A8}"/>
              </a:ext>
            </a:extLst>
          </p:cNvPr>
          <p:cNvSpPr txBox="1">
            <a:spLocks noChangeArrowheads="1"/>
          </p:cNvSpPr>
          <p:nvPr/>
        </p:nvSpPr>
        <p:spPr>
          <a:xfrm>
            <a:off x="822955" y="743505"/>
            <a:ext cx="5721534" cy="5293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Distribution Shape:  Skewness</a:t>
            </a:r>
          </a:p>
        </p:txBody>
      </p:sp>
      <p:sp>
        <p:nvSpPr>
          <p:cNvPr id="7" name="Rectangle 2">
            <a:extLst>
              <a:ext uri="{FF2B5EF4-FFF2-40B4-BE49-F238E27FC236}">
                <a16:creationId xmlns:a16="http://schemas.microsoft.com/office/drawing/2014/main" id="{B28FEDE8-BC9A-9307-34E8-080889E73879}"/>
              </a:ext>
            </a:extLst>
          </p:cNvPr>
          <p:cNvSpPr>
            <a:spLocks noChangeArrowheads="1"/>
          </p:cNvSpPr>
          <p:nvPr/>
        </p:nvSpPr>
        <p:spPr bwMode="auto">
          <a:xfrm>
            <a:off x="2123889" y="2113094"/>
            <a:ext cx="7637463" cy="4221163"/>
          </a:xfrm>
          <a:prstGeom prst="rect">
            <a:avLst/>
          </a:prstGeom>
          <a:solidFill>
            <a:srgbClr val="ECF7FF"/>
          </a:solid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effectLst>
                <a:outerShdw blurRad="38100" dist="38100" dir="2700000" algn="tl">
                  <a:srgbClr val="000000"/>
                </a:outerShdw>
              </a:effectLst>
              <a:latin typeface="Book Antiqua" pitchFamily="18" charset="0"/>
            </a:endParaRPr>
          </a:p>
        </p:txBody>
      </p:sp>
      <p:grpSp>
        <p:nvGrpSpPr>
          <p:cNvPr id="8" name="Group 3">
            <a:extLst>
              <a:ext uri="{FF2B5EF4-FFF2-40B4-BE49-F238E27FC236}">
                <a16:creationId xmlns:a16="http://schemas.microsoft.com/office/drawing/2014/main" id="{C7D00EA9-7FE4-6739-F81D-A75DE3882017}"/>
              </a:ext>
            </a:extLst>
          </p:cNvPr>
          <p:cNvGrpSpPr>
            <a:grpSpLocks/>
          </p:cNvGrpSpPr>
          <p:nvPr/>
        </p:nvGrpSpPr>
        <p:grpSpPr bwMode="auto">
          <a:xfrm>
            <a:off x="3255777" y="2475044"/>
            <a:ext cx="220662" cy="3040063"/>
            <a:chOff x="1681" y="1895"/>
            <a:chExt cx="117" cy="1460"/>
          </a:xfrm>
        </p:grpSpPr>
        <p:sp>
          <p:nvSpPr>
            <p:cNvPr id="9" name="Line 4">
              <a:extLst>
                <a:ext uri="{FF2B5EF4-FFF2-40B4-BE49-F238E27FC236}">
                  <a16:creationId xmlns:a16="http://schemas.microsoft.com/office/drawing/2014/main" id="{2607C6A1-E342-1C6B-C519-638F606E3497}"/>
                </a:ext>
              </a:extLst>
            </p:cNvPr>
            <p:cNvSpPr>
              <a:spLocks noChangeShapeType="1"/>
            </p:cNvSpPr>
            <p:nvPr/>
          </p:nvSpPr>
          <p:spPr bwMode="auto">
            <a:xfrm>
              <a:off x="1681" y="335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0" name="Line 5">
              <a:extLst>
                <a:ext uri="{FF2B5EF4-FFF2-40B4-BE49-F238E27FC236}">
                  <a16:creationId xmlns:a16="http://schemas.microsoft.com/office/drawing/2014/main" id="{48555D86-88B6-F30F-04D6-0A9E96D45F93}"/>
                </a:ext>
              </a:extLst>
            </p:cNvPr>
            <p:cNvSpPr>
              <a:spLocks noChangeShapeType="1"/>
            </p:cNvSpPr>
            <p:nvPr/>
          </p:nvSpPr>
          <p:spPr bwMode="auto">
            <a:xfrm>
              <a:off x="1681" y="3129"/>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1" name="Line 6">
              <a:extLst>
                <a:ext uri="{FF2B5EF4-FFF2-40B4-BE49-F238E27FC236}">
                  <a16:creationId xmlns:a16="http://schemas.microsoft.com/office/drawing/2014/main" id="{432F6D86-59F8-0D97-D430-8C87F2ED530F}"/>
                </a:ext>
              </a:extLst>
            </p:cNvPr>
            <p:cNvSpPr>
              <a:spLocks noChangeShapeType="1"/>
            </p:cNvSpPr>
            <p:nvPr/>
          </p:nvSpPr>
          <p:spPr bwMode="auto">
            <a:xfrm>
              <a:off x="1681" y="288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2" name="Line 7">
              <a:extLst>
                <a:ext uri="{FF2B5EF4-FFF2-40B4-BE49-F238E27FC236}">
                  <a16:creationId xmlns:a16="http://schemas.microsoft.com/office/drawing/2014/main" id="{778DF9CF-80C3-B76D-3270-5C93D38E0654}"/>
                </a:ext>
              </a:extLst>
            </p:cNvPr>
            <p:cNvSpPr>
              <a:spLocks noChangeShapeType="1"/>
            </p:cNvSpPr>
            <p:nvPr/>
          </p:nvSpPr>
          <p:spPr bwMode="auto">
            <a:xfrm>
              <a:off x="1681" y="2646"/>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3" name="Line 8">
              <a:extLst>
                <a:ext uri="{FF2B5EF4-FFF2-40B4-BE49-F238E27FC236}">
                  <a16:creationId xmlns:a16="http://schemas.microsoft.com/office/drawing/2014/main" id="{89B87E82-91C0-974C-2EA3-3719563B3016}"/>
                </a:ext>
              </a:extLst>
            </p:cNvPr>
            <p:cNvSpPr>
              <a:spLocks noChangeShapeType="1"/>
            </p:cNvSpPr>
            <p:nvPr/>
          </p:nvSpPr>
          <p:spPr bwMode="auto">
            <a:xfrm>
              <a:off x="1681" y="239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4" name="Line 9">
              <a:extLst>
                <a:ext uri="{FF2B5EF4-FFF2-40B4-BE49-F238E27FC236}">
                  <a16:creationId xmlns:a16="http://schemas.microsoft.com/office/drawing/2014/main" id="{0E99D9CA-6D5D-E337-E860-D49CE724D49B}"/>
                </a:ext>
              </a:extLst>
            </p:cNvPr>
            <p:cNvSpPr>
              <a:spLocks noChangeShapeType="1"/>
            </p:cNvSpPr>
            <p:nvPr/>
          </p:nvSpPr>
          <p:spPr bwMode="auto">
            <a:xfrm>
              <a:off x="1681" y="2142"/>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5" name="Line 10">
              <a:extLst>
                <a:ext uri="{FF2B5EF4-FFF2-40B4-BE49-F238E27FC236}">
                  <a16:creationId xmlns:a16="http://schemas.microsoft.com/office/drawing/2014/main" id="{EABC42AF-506E-6D42-B96A-69EAB76D3EDB}"/>
                </a:ext>
              </a:extLst>
            </p:cNvPr>
            <p:cNvSpPr>
              <a:spLocks noChangeShapeType="1"/>
            </p:cNvSpPr>
            <p:nvPr/>
          </p:nvSpPr>
          <p:spPr bwMode="auto">
            <a:xfrm>
              <a:off x="1681" y="1895"/>
              <a:ext cx="117"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sp>
        <p:nvSpPr>
          <p:cNvPr id="16" name="Line 11">
            <a:extLst>
              <a:ext uri="{FF2B5EF4-FFF2-40B4-BE49-F238E27FC236}">
                <a16:creationId xmlns:a16="http://schemas.microsoft.com/office/drawing/2014/main" id="{E8326DCB-D9A6-520D-F858-983B305A02B9}"/>
              </a:ext>
            </a:extLst>
          </p:cNvPr>
          <p:cNvSpPr>
            <a:spLocks noChangeShapeType="1"/>
          </p:cNvSpPr>
          <p:nvPr/>
        </p:nvSpPr>
        <p:spPr bwMode="auto">
          <a:xfrm flipV="1">
            <a:off x="3363727" y="2482982"/>
            <a:ext cx="0" cy="354330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7" name="Rectangle 12">
            <a:extLst>
              <a:ext uri="{FF2B5EF4-FFF2-40B4-BE49-F238E27FC236}">
                <a16:creationId xmlns:a16="http://schemas.microsoft.com/office/drawing/2014/main" id="{A3F2FBD0-ADAD-BA6B-24EC-BD38A9A43214}"/>
              </a:ext>
            </a:extLst>
          </p:cNvPr>
          <p:cNvSpPr>
            <a:spLocks noChangeArrowheads="1"/>
          </p:cNvSpPr>
          <p:nvPr/>
        </p:nvSpPr>
        <p:spPr bwMode="auto">
          <a:xfrm rot="16200000">
            <a:off x="1102107" y="3998094"/>
            <a:ext cx="2837316" cy="459100"/>
          </a:xfrm>
          <a:prstGeom prst="rect">
            <a:avLst/>
          </a:prstGeom>
          <a:noFill/>
          <a:ln w="12700">
            <a:noFill/>
            <a:miter lim="800000"/>
            <a:headEnd/>
            <a:tailEnd/>
          </a:ln>
          <a:effectLst/>
        </p:spPr>
        <p:txBody>
          <a:bodyPr wrap="none" lIns="90488" tIns="44450" rIns="90488" bIns="44450">
            <a:spAutoFit/>
          </a:bodyPr>
          <a:lstStyle/>
          <a:p>
            <a:pPr algn="l"/>
            <a:r>
              <a:rPr lang="en-US" sz="2400" dirty="0">
                <a:solidFill>
                  <a:srgbClr val="000000"/>
                </a:solidFill>
                <a:effectLst/>
                <a:latin typeface="Arial" panose="020B0604020202020204" pitchFamily="34" charset="0"/>
                <a:cs typeface="Arial" panose="020B0604020202020204" pitchFamily="34" charset="0"/>
              </a:rPr>
              <a:t>Relative Frequency</a:t>
            </a:r>
          </a:p>
        </p:txBody>
      </p:sp>
      <p:sp>
        <p:nvSpPr>
          <p:cNvPr id="18" name="Line 14">
            <a:extLst>
              <a:ext uri="{FF2B5EF4-FFF2-40B4-BE49-F238E27FC236}">
                <a16:creationId xmlns:a16="http://schemas.microsoft.com/office/drawing/2014/main" id="{E4F6518D-2D18-EF2B-593E-33C677B242D8}"/>
              </a:ext>
            </a:extLst>
          </p:cNvPr>
          <p:cNvSpPr>
            <a:spLocks noChangeShapeType="1"/>
          </p:cNvSpPr>
          <p:nvPr/>
        </p:nvSpPr>
        <p:spPr bwMode="auto">
          <a:xfrm>
            <a:off x="3257364" y="6029457"/>
            <a:ext cx="6194425" cy="0"/>
          </a:xfrm>
          <a:prstGeom prst="line">
            <a:avLst/>
          </a:prstGeom>
          <a:noFill/>
          <a:ln w="12700">
            <a:solidFill>
              <a:schemeClr val="tx1"/>
            </a:solidFill>
            <a:round/>
            <a:headEnd/>
            <a:tailEnd/>
          </a:ln>
          <a:effectLst>
            <a:outerShdw dist="17961" dir="2700000" algn="ctr" rotWithShape="0">
              <a:srgbClr val="000000"/>
            </a:outerShdw>
          </a:effectLst>
        </p:spPr>
        <p:txBody>
          <a:bodyPr wrap="none" anchor="ctr"/>
          <a:lstStyle/>
          <a:p>
            <a:endParaRPr lang="en-US"/>
          </a:p>
        </p:txBody>
      </p:sp>
      <p:grpSp>
        <p:nvGrpSpPr>
          <p:cNvPr id="19" name="Group 15">
            <a:extLst>
              <a:ext uri="{FF2B5EF4-FFF2-40B4-BE49-F238E27FC236}">
                <a16:creationId xmlns:a16="http://schemas.microsoft.com/office/drawing/2014/main" id="{F4A0D13D-A6CB-4F8A-91E6-4DFB0F539EF1}"/>
              </a:ext>
            </a:extLst>
          </p:cNvPr>
          <p:cNvGrpSpPr>
            <a:grpSpLocks/>
          </p:cNvGrpSpPr>
          <p:nvPr/>
        </p:nvGrpSpPr>
        <p:grpSpPr bwMode="auto">
          <a:xfrm>
            <a:off x="2762064" y="2292482"/>
            <a:ext cx="546525" cy="3904137"/>
            <a:chOff x="1435" y="1789"/>
            <a:chExt cx="327" cy="1893"/>
          </a:xfrm>
        </p:grpSpPr>
        <p:sp>
          <p:nvSpPr>
            <p:cNvPr id="20" name="Rectangle 16">
              <a:extLst>
                <a:ext uri="{FF2B5EF4-FFF2-40B4-BE49-F238E27FC236}">
                  <a16:creationId xmlns:a16="http://schemas.microsoft.com/office/drawing/2014/main" id="{458CD036-067E-A414-53D7-496E43422AD2}"/>
                </a:ext>
              </a:extLst>
            </p:cNvPr>
            <p:cNvSpPr>
              <a:spLocks noChangeArrowheads="1"/>
            </p:cNvSpPr>
            <p:nvPr/>
          </p:nvSpPr>
          <p:spPr bwMode="auto">
            <a:xfrm>
              <a:off x="1435" y="3259"/>
              <a:ext cx="322" cy="193"/>
            </a:xfrm>
            <a:prstGeom prst="rect">
              <a:avLst/>
            </a:prstGeom>
            <a:noFill/>
            <a:ln w="12700">
              <a:noFill/>
              <a:miter lim="800000"/>
              <a:headEnd/>
              <a:tailEnd/>
            </a:ln>
            <a:effectLst/>
          </p:spPr>
          <p:txBody>
            <a:bodyPr wrap="none" lIns="90488" tIns="44450" rIns="90488" bIns="44450">
              <a:spAutoFit/>
            </a:bodyPr>
            <a:lstStyle/>
            <a:p>
              <a:pPr algn="l"/>
              <a:r>
                <a:rPr lang="en-US" sz="2000">
                  <a:solidFill>
                    <a:srgbClr val="000000"/>
                  </a:solidFill>
                  <a:effectLst/>
                  <a:latin typeface="Arial" panose="020B0604020202020204" pitchFamily="34" charset="0"/>
                  <a:cs typeface="Arial" panose="020B0604020202020204" pitchFamily="34" charset="0"/>
                </a:rPr>
                <a:t>.05</a:t>
              </a:r>
            </a:p>
          </p:txBody>
        </p:sp>
        <p:sp>
          <p:nvSpPr>
            <p:cNvPr id="21" name="Rectangle 17">
              <a:extLst>
                <a:ext uri="{FF2B5EF4-FFF2-40B4-BE49-F238E27FC236}">
                  <a16:creationId xmlns:a16="http://schemas.microsoft.com/office/drawing/2014/main" id="{ADABF4CB-0304-7F93-00AF-788FCF3BFA35}"/>
                </a:ext>
              </a:extLst>
            </p:cNvPr>
            <p:cNvSpPr>
              <a:spLocks noChangeArrowheads="1"/>
            </p:cNvSpPr>
            <p:nvPr/>
          </p:nvSpPr>
          <p:spPr bwMode="auto">
            <a:xfrm>
              <a:off x="1435" y="3033"/>
              <a:ext cx="322" cy="193"/>
            </a:xfrm>
            <a:prstGeom prst="rect">
              <a:avLst/>
            </a:prstGeom>
            <a:noFill/>
            <a:ln w="12700">
              <a:noFill/>
              <a:miter lim="800000"/>
              <a:headEnd/>
              <a:tailEnd/>
            </a:ln>
            <a:effectLst/>
          </p:spPr>
          <p:txBody>
            <a:bodyPr wrap="none" lIns="90488" tIns="44450" rIns="90488" bIns="44450">
              <a:spAutoFit/>
            </a:bodyPr>
            <a:lstStyle/>
            <a:p>
              <a:pPr algn="l"/>
              <a:r>
                <a:rPr lang="en-US" sz="2000">
                  <a:solidFill>
                    <a:srgbClr val="000000"/>
                  </a:solidFill>
                  <a:effectLst/>
                  <a:latin typeface="Arial" panose="020B0604020202020204" pitchFamily="34" charset="0"/>
                  <a:cs typeface="Arial" panose="020B0604020202020204" pitchFamily="34" charset="0"/>
                </a:rPr>
                <a:t>.10</a:t>
              </a:r>
            </a:p>
          </p:txBody>
        </p:sp>
        <p:sp>
          <p:nvSpPr>
            <p:cNvPr id="22" name="Rectangle 18">
              <a:extLst>
                <a:ext uri="{FF2B5EF4-FFF2-40B4-BE49-F238E27FC236}">
                  <a16:creationId xmlns:a16="http://schemas.microsoft.com/office/drawing/2014/main" id="{9630B932-A28A-369E-4E99-6088CE016E4D}"/>
                </a:ext>
              </a:extLst>
            </p:cNvPr>
            <p:cNvSpPr>
              <a:spLocks noChangeArrowheads="1"/>
            </p:cNvSpPr>
            <p:nvPr/>
          </p:nvSpPr>
          <p:spPr bwMode="auto">
            <a:xfrm>
              <a:off x="1435" y="2785"/>
              <a:ext cx="322" cy="193"/>
            </a:xfrm>
            <a:prstGeom prst="rect">
              <a:avLst/>
            </a:prstGeom>
            <a:noFill/>
            <a:ln w="12700">
              <a:noFill/>
              <a:miter lim="800000"/>
              <a:headEnd/>
              <a:tailEnd/>
            </a:ln>
            <a:effectLst/>
          </p:spPr>
          <p:txBody>
            <a:bodyPr wrap="none" lIns="90488" tIns="44450" rIns="90488" bIns="44450">
              <a:spAutoFit/>
            </a:bodyPr>
            <a:lstStyle/>
            <a:p>
              <a:pPr algn="l"/>
              <a:r>
                <a:rPr lang="en-US" sz="2000">
                  <a:solidFill>
                    <a:srgbClr val="000000"/>
                  </a:solidFill>
                  <a:effectLst/>
                  <a:latin typeface="Arial" panose="020B0604020202020204" pitchFamily="34" charset="0"/>
                  <a:cs typeface="Arial" panose="020B0604020202020204" pitchFamily="34" charset="0"/>
                </a:rPr>
                <a:t>.15</a:t>
              </a:r>
            </a:p>
          </p:txBody>
        </p:sp>
        <p:sp>
          <p:nvSpPr>
            <p:cNvPr id="23" name="Rectangle 19">
              <a:extLst>
                <a:ext uri="{FF2B5EF4-FFF2-40B4-BE49-F238E27FC236}">
                  <a16:creationId xmlns:a16="http://schemas.microsoft.com/office/drawing/2014/main" id="{48FC6DAA-1D0D-5801-D6C7-58BC46D724F8}"/>
                </a:ext>
              </a:extLst>
            </p:cNvPr>
            <p:cNvSpPr>
              <a:spLocks noChangeArrowheads="1"/>
            </p:cNvSpPr>
            <p:nvPr/>
          </p:nvSpPr>
          <p:spPr bwMode="auto">
            <a:xfrm>
              <a:off x="1435" y="2539"/>
              <a:ext cx="322" cy="193"/>
            </a:xfrm>
            <a:prstGeom prst="rect">
              <a:avLst/>
            </a:prstGeom>
            <a:noFill/>
            <a:ln w="12700">
              <a:noFill/>
              <a:miter lim="800000"/>
              <a:headEnd/>
              <a:tailEnd/>
            </a:ln>
            <a:effectLst/>
          </p:spPr>
          <p:txBody>
            <a:bodyPr wrap="none" lIns="90488" tIns="44450" rIns="90488" bIns="44450">
              <a:spAutoFit/>
            </a:bodyPr>
            <a:lstStyle/>
            <a:p>
              <a:pPr algn="l"/>
              <a:r>
                <a:rPr lang="en-US" sz="2000">
                  <a:solidFill>
                    <a:srgbClr val="000000"/>
                  </a:solidFill>
                  <a:effectLst/>
                  <a:latin typeface="Arial" panose="020B0604020202020204" pitchFamily="34" charset="0"/>
                  <a:cs typeface="Arial" panose="020B0604020202020204" pitchFamily="34" charset="0"/>
                </a:rPr>
                <a:t>.20</a:t>
              </a:r>
            </a:p>
          </p:txBody>
        </p:sp>
        <p:sp>
          <p:nvSpPr>
            <p:cNvPr id="24" name="Rectangle 20">
              <a:extLst>
                <a:ext uri="{FF2B5EF4-FFF2-40B4-BE49-F238E27FC236}">
                  <a16:creationId xmlns:a16="http://schemas.microsoft.com/office/drawing/2014/main" id="{D4E58192-838D-E450-6CC4-9DD271501A3B}"/>
                </a:ext>
              </a:extLst>
            </p:cNvPr>
            <p:cNvSpPr>
              <a:spLocks noChangeArrowheads="1"/>
            </p:cNvSpPr>
            <p:nvPr/>
          </p:nvSpPr>
          <p:spPr bwMode="auto">
            <a:xfrm>
              <a:off x="1440" y="2291"/>
              <a:ext cx="322" cy="193"/>
            </a:xfrm>
            <a:prstGeom prst="rect">
              <a:avLst/>
            </a:prstGeom>
            <a:noFill/>
            <a:ln w="12700">
              <a:noFill/>
              <a:miter lim="800000"/>
              <a:headEnd/>
              <a:tailEnd/>
            </a:ln>
            <a:effectLst/>
          </p:spPr>
          <p:txBody>
            <a:bodyPr wrap="none" lIns="90488" tIns="44450" rIns="90488" bIns="44450">
              <a:spAutoFit/>
            </a:bodyPr>
            <a:lstStyle/>
            <a:p>
              <a:pPr algn="l"/>
              <a:r>
                <a:rPr lang="en-US" sz="2000">
                  <a:solidFill>
                    <a:srgbClr val="000000"/>
                  </a:solidFill>
                  <a:effectLst/>
                  <a:latin typeface="Arial" panose="020B0604020202020204" pitchFamily="34" charset="0"/>
                  <a:cs typeface="Arial" panose="020B0604020202020204" pitchFamily="34" charset="0"/>
                </a:rPr>
                <a:t>.25</a:t>
              </a:r>
            </a:p>
          </p:txBody>
        </p:sp>
        <p:sp>
          <p:nvSpPr>
            <p:cNvPr id="25" name="Rectangle 21">
              <a:extLst>
                <a:ext uri="{FF2B5EF4-FFF2-40B4-BE49-F238E27FC236}">
                  <a16:creationId xmlns:a16="http://schemas.microsoft.com/office/drawing/2014/main" id="{0F7F6A40-F0EF-37EB-312E-9B6603D71652}"/>
                </a:ext>
              </a:extLst>
            </p:cNvPr>
            <p:cNvSpPr>
              <a:spLocks noChangeArrowheads="1"/>
            </p:cNvSpPr>
            <p:nvPr/>
          </p:nvSpPr>
          <p:spPr bwMode="auto">
            <a:xfrm>
              <a:off x="1440" y="2036"/>
              <a:ext cx="322" cy="193"/>
            </a:xfrm>
            <a:prstGeom prst="rect">
              <a:avLst/>
            </a:prstGeom>
            <a:noFill/>
            <a:ln w="12700">
              <a:noFill/>
              <a:miter lim="800000"/>
              <a:headEnd/>
              <a:tailEnd/>
            </a:ln>
            <a:effectLst/>
          </p:spPr>
          <p:txBody>
            <a:bodyPr wrap="none" lIns="90488" tIns="44450" rIns="90488" bIns="44450">
              <a:spAutoFit/>
            </a:bodyPr>
            <a:lstStyle/>
            <a:p>
              <a:pPr algn="l"/>
              <a:r>
                <a:rPr lang="en-US" sz="2000">
                  <a:solidFill>
                    <a:srgbClr val="000000"/>
                  </a:solidFill>
                  <a:effectLst/>
                  <a:latin typeface="Arial" panose="020B0604020202020204" pitchFamily="34" charset="0"/>
                  <a:cs typeface="Arial" panose="020B0604020202020204" pitchFamily="34" charset="0"/>
                </a:rPr>
                <a:t>.30</a:t>
              </a:r>
            </a:p>
          </p:txBody>
        </p:sp>
        <p:sp>
          <p:nvSpPr>
            <p:cNvPr id="26" name="Rectangle 22">
              <a:extLst>
                <a:ext uri="{FF2B5EF4-FFF2-40B4-BE49-F238E27FC236}">
                  <a16:creationId xmlns:a16="http://schemas.microsoft.com/office/drawing/2014/main" id="{0ABD0ED9-3927-D613-F327-011EC709DD9A}"/>
                </a:ext>
              </a:extLst>
            </p:cNvPr>
            <p:cNvSpPr>
              <a:spLocks noChangeArrowheads="1"/>
            </p:cNvSpPr>
            <p:nvPr/>
          </p:nvSpPr>
          <p:spPr bwMode="auto">
            <a:xfrm>
              <a:off x="1440" y="1789"/>
              <a:ext cx="322" cy="193"/>
            </a:xfrm>
            <a:prstGeom prst="rect">
              <a:avLst/>
            </a:prstGeom>
            <a:noFill/>
            <a:ln w="12700">
              <a:noFill/>
              <a:miter lim="800000"/>
              <a:headEnd/>
              <a:tailEnd/>
            </a:ln>
            <a:effectLst/>
          </p:spPr>
          <p:txBody>
            <a:bodyPr wrap="none" lIns="90488" tIns="44450" rIns="90488" bIns="44450">
              <a:spAutoFit/>
            </a:bodyPr>
            <a:lstStyle/>
            <a:p>
              <a:pPr algn="l"/>
              <a:r>
                <a:rPr lang="en-US" sz="2000" dirty="0">
                  <a:solidFill>
                    <a:srgbClr val="000000"/>
                  </a:solidFill>
                  <a:effectLst/>
                  <a:latin typeface="Arial" panose="020B0604020202020204" pitchFamily="34" charset="0"/>
                  <a:cs typeface="Arial" panose="020B0604020202020204" pitchFamily="34" charset="0"/>
                </a:rPr>
                <a:t>.35</a:t>
              </a:r>
            </a:p>
          </p:txBody>
        </p:sp>
        <p:sp>
          <p:nvSpPr>
            <p:cNvPr id="27" name="Rectangle 23">
              <a:extLst>
                <a:ext uri="{FF2B5EF4-FFF2-40B4-BE49-F238E27FC236}">
                  <a16:creationId xmlns:a16="http://schemas.microsoft.com/office/drawing/2014/main" id="{A064947B-1B6E-77DC-98AB-ADC23D397B8D}"/>
                </a:ext>
              </a:extLst>
            </p:cNvPr>
            <p:cNvSpPr>
              <a:spLocks noChangeArrowheads="1"/>
            </p:cNvSpPr>
            <p:nvPr/>
          </p:nvSpPr>
          <p:spPr bwMode="auto">
            <a:xfrm>
              <a:off x="1538" y="3489"/>
              <a:ext cx="195" cy="193"/>
            </a:xfrm>
            <a:prstGeom prst="rect">
              <a:avLst/>
            </a:prstGeom>
            <a:noFill/>
            <a:ln w="12700">
              <a:noFill/>
              <a:miter lim="800000"/>
              <a:headEnd/>
              <a:tailEnd/>
            </a:ln>
            <a:effectLst/>
          </p:spPr>
          <p:txBody>
            <a:bodyPr wrap="none" lIns="90488" tIns="44450" rIns="90488" bIns="44450">
              <a:spAutoFit/>
            </a:bodyPr>
            <a:lstStyle/>
            <a:p>
              <a:pPr algn="l"/>
              <a:r>
                <a:rPr lang="en-US" sz="2000">
                  <a:solidFill>
                    <a:srgbClr val="000000"/>
                  </a:solidFill>
                  <a:effectLst/>
                  <a:latin typeface="Arial" panose="020B0604020202020204" pitchFamily="34" charset="0"/>
                  <a:cs typeface="Arial" panose="020B0604020202020204" pitchFamily="34" charset="0"/>
                </a:rPr>
                <a:t>0</a:t>
              </a:r>
            </a:p>
          </p:txBody>
        </p:sp>
      </p:grpSp>
      <p:grpSp>
        <p:nvGrpSpPr>
          <p:cNvPr id="28" name="Group 641">
            <a:extLst>
              <a:ext uri="{FF2B5EF4-FFF2-40B4-BE49-F238E27FC236}">
                <a16:creationId xmlns:a16="http://schemas.microsoft.com/office/drawing/2014/main" id="{625AF6AB-EBD4-1D55-7383-2481FE506223}"/>
              </a:ext>
            </a:extLst>
          </p:cNvPr>
          <p:cNvGrpSpPr>
            <a:grpSpLocks/>
          </p:cNvGrpSpPr>
          <p:nvPr/>
        </p:nvGrpSpPr>
        <p:grpSpPr bwMode="auto">
          <a:xfrm>
            <a:off x="3368489" y="2478219"/>
            <a:ext cx="6076950" cy="3041650"/>
            <a:chOff x="1344" y="1188"/>
            <a:chExt cx="3828" cy="1916"/>
          </a:xfrm>
        </p:grpSpPr>
        <p:sp>
          <p:nvSpPr>
            <p:cNvPr id="29" name="Line 632">
              <a:extLst>
                <a:ext uri="{FF2B5EF4-FFF2-40B4-BE49-F238E27FC236}">
                  <a16:creationId xmlns:a16="http://schemas.microsoft.com/office/drawing/2014/main" id="{EECCBEDC-6B56-9C50-B44C-389391ADE21C}"/>
                </a:ext>
              </a:extLst>
            </p:cNvPr>
            <p:cNvSpPr>
              <a:spLocks noChangeShapeType="1"/>
            </p:cNvSpPr>
            <p:nvPr/>
          </p:nvSpPr>
          <p:spPr bwMode="auto">
            <a:xfrm>
              <a:off x="1344" y="3104"/>
              <a:ext cx="3828" cy="0"/>
            </a:xfrm>
            <a:prstGeom prst="line">
              <a:avLst/>
            </a:prstGeom>
            <a:noFill/>
            <a:ln w="9525">
              <a:solidFill>
                <a:srgbClr val="DDDDDD"/>
              </a:solidFill>
              <a:round/>
              <a:headEnd/>
              <a:tailEnd/>
            </a:ln>
            <a:effectLst/>
          </p:spPr>
          <p:txBody>
            <a:bodyPr/>
            <a:lstStyle/>
            <a:p>
              <a:endParaRPr lang="en-US"/>
            </a:p>
          </p:txBody>
        </p:sp>
        <p:sp>
          <p:nvSpPr>
            <p:cNvPr id="30" name="Line 633">
              <a:extLst>
                <a:ext uri="{FF2B5EF4-FFF2-40B4-BE49-F238E27FC236}">
                  <a16:creationId xmlns:a16="http://schemas.microsoft.com/office/drawing/2014/main" id="{215BA257-696E-D5E3-1E87-4344BE5BFA9F}"/>
                </a:ext>
              </a:extLst>
            </p:cNvPr>
            <p:cNvSpPr>
              <a:spLocks noChangeShapeType="1"/>
            </p:cNvSpPr>
            <p:nvPr/>
          </p:nvSpPr>
          <p:spPr bwMode="auto">
            <a:xfrm>
              <a:off x="1344" y="2808"/>
              <a:ext cx="3828" cy="0"/>
            </a:xfrm>
            <a:prstGeom prst="line">
              <a:avLst/>
            </a:prstGeom>
            <a:noFill/>
            <a:ln w="9525">
              <a:solidFill>
                <a:srgbClr val="DDDDDD"/>
              </a:solidFill>
              <a:round/>
              <a:headEnd/>
              <a:tailEnd/>
            </a:ln>
            <a:effectLst/>
          </p:spPr>
          <p:txBody>
            <a:bodyPr/>
            <a:lstStyle/>
            <a:p>
              <a:endParaRPr lang="en-US"/>
            </a:p>
          </p:txBody>
        </p:sp>
        <p:sp>
          <p:nvSpPr>
            <p:cNvPr id="31" name="Line 634">
              <a:extLst>
                <a:ext uri="{FF2B5EF4-FFF2-40B4-BE49-F238E27FC236}">
                  <a16:creationId xmlns:a16="http://schemas.microsoft.com/office/drawing/2014/main" id="{750C5721-AEF8-48C0-F15D-D9BA9FD37646}"/>
                </a:ext>
              </a:extLst>
            </p:cNvPr>
            <p:cNvSpPr>
              <a:spLocks noChangeShapeType="1"/>
            </p:cNvSpPr>
            <p:nvPr/>
          </p:nvSpPr>
          <p:spPr bwMode="auto">
            <a:xfrm>
              <a:off x="1344" y="1188"/>
              <a:ext cx="3828" cy="0"/>
            </a:xfrm>
            <a:prstGeom prst="line">
              <a:avLst/>
            </a:prstGeom>
            <a:noFill/>
            <a:ln w="9525">
              <a:solidFill>
                <a:srgbClr val="DDDDDD"/>
              </a:solidFill>
              <a:round/>
              <a:headEnd/>
              <a:tailEnd/>
            </a:ln>
            <a:effectLst/>
          </p:spPr>
          <p:txBody>
            <a:bodyPr/>
            <a:lstStyle/>
            <a:p>
              <a:endParaRPr lang="en-US"/>
            </a:p>
          </p:txBody>
        </p:sp>
        <p:sp>
          <p:nvSpPr>
            <p:cNvPr id="32" name="Line 635">
              <a:extLst>
                <a:ext uri="{FF2B5EF4-FFF2-40B4-BE49-F238E27FC236}">
                  <a16:creationId xmlns:a16="http://schemas.microsoft.com/office/drawing/2014/main" id="{C1F1F029-9099-B285-3A9A-9A83D5C7A3FE}"/>
                </a:ext>
              </a:extLst>
            </p:cNvPr>
            <p:cNvSpPr>
              <a:spLocks noChangeShapeType="1"/>
            </p:cNvSpPr>
            <p:nvPr/>
          </p:nvSpPr>
          <p:spPr bwMode="auto">
            <a:xfrm>
              <a:off x="1344" y="1514"/>
              <a:ext cx="3828" cy="0"/>
            </a:xfrm>
            <a:prstGeom prst="line">
              <a:avLst/>
            </a:prstGeom>
            <a:noFill/>
            <a:ln w="9525">
              <a:solidFill>
                <a:srgbClr val="DDDDDD"/>
              </a:solidFill>
              <a:round/>
              <a:headEnd/>
              <a:tailEnd/>
            </a:ln>
            <a:effectLst/>
          </p:spPr>
          <p:txBody>
            <a:bodyPr/>
            <a:lstStyle/>
            <a:p>
              <a:endParaRPr lang="en-US"/>
            </a:p>
          </p:txBody>
        </p:sp>
        <p:sp>
          <p:nvSpPr>
            <p:cNvPr id="33" name="Line 636">
              <a:extLst>
                <a:ext uri="{FF2B5EF4-FFF2-40B4-BE49-F238E27FC236}">
                  <a16:creationId xmlns:a16="http://schemas.microsoft.com/office/drawing/2014/main" id="{07BC1A91-1AEA-6501-6B5A-0931BFA53141}"/>
                </a:ext>
              </a:extLst>
            </p:cNvPr>
            <p:cNvSpPr>
              <a:spLocks noChangeShapeType="1"/>
            </p:cNvSpPr>
            <p:nvPr/>
          </p:nvSpPr>
          <p:spPr bwMode="auto">
            <a:xfrm>
              <a:off x="1344" y="1836"/>
              <a:ext cx="3828" cy="0"/>
            </a:xfrm>
            <a:prstGeom prst="line">
              <a:avLst/>
            </a:prstGeom>
            <a:noFill/>
            <a:ln w="9525">
              <a:solidFill>
                <a:srgbClr val="DDDDDD"/>
              </a:solidFill>
              <a:round/>
              <a:headEnd/>
              <a:tailEnd/>
            </a:ln>
            <a:effectLst/>
          </p:spPr>
          <p:txBody>
            <a:bodyPr/>
            <a:lstStyle/>
            <a:p>
              <a:endParaRPr lang="en-US"/>
            </a:p>
          </p:txBody>
        </p:sp>
        <p:sp>
          <p:nvSpPr>
            <p:cNvPr id="34" name="Line 637">
              <a:extLst>
                <a:ext uri="{FF2B5EF4-FFF2-40B4-BE49-F238E27FC236}">
                  <a16:creationId xmlns:a16="http://schemas.microsoft.com/office/drawing/2014/main" id="{78C236E0-CF25-C609-23C2-F8E39D0B5D78}"/>
                </a:ext>
              </a:extLst>
            </p:cNvPr>
            <p:cNvSpPr>
              <a:spLocks noChangeShapeType="1"/>
            </p:cNvSpPr>
            <p:nvPr/>
          </p:nvSpPr>
          <p:spPr bwMode="auto">
            <a:xfrm>
              <a:off x="1344" y="2174"/>
              <a:ext cx="3828" cy="0"/>
            </a:xfrm>
            <a:prstGeom prst="line">
              <a:avLst/>
            </a:prstGeom>
            <a:noFill/>
            <a:ln w="9525">
              <a:solidFill>
                <a:srgbClr val="DDDDDD"/>
              </a:solidFill>
              <a:round/>
              <a:headEnd/>
              <a:tailEnd/>
            </a:ln>
            <a:effectLst/>
          </p:spPr>
          <p:txBody>
            <a:bodyPr/>
            <a:lstStyle/>
            <a:p>
              <a:endParaRPr lang="en-US"/>
            </a:p>
          </p:txBody>
        </p:sp>
        <p:sp>
          <p:nvSpPr>
            <p:cNvPr id="35" name="Line 638">
              <a:extLst>
                <a:ext uri="{FF2B5EF4-FFF2-40B4-BE49-F238E27FC236}">
                  <a16:creationId xmlns:a16="http://schemas.microsoft.com/office/drawing/2014/main" id="{6551C334-694D-66B5-88D8-74D608A6EFE8}"/>
                </a:ext>
              </a:extLst>
            </p:cNvPr>
            <p:cNvSpPr>
              <a:spLocks noChangeShapeType="1"/>
            </p:cNvSpPr>
            <p:nvPr/>
          </p:nvSpPr>
          <p:spPr bwMode="auto">
            <a:xfrm>
              <a:off x="1344" y="2484"/>
              <a:ext cx="3828" cy="0"/>
            </a:xfrm>
            <a:prstGeom prst="line">
              <a:avLst/>
            </a:prstGeom>
            <a:noFill/>
            <a:ln w="9525">
              <a:solidFill>
                <a:srgbClr val="DDDDDD"/>
              </a:solidFill>
              <a:round/>
              <a:headEnd/>
              <a:tailEnd/>
            </a:ln>
            <a:effectLst/>
          </p:spPr>
          <p:txBody>
            <a:bodyPr/>
            <a:lstStyle/>
            <a:p>
              <a:endParaRPr lang="en-US"/>
            </a:p>
          </p:txBody>
        </p:sp>
      </p:grpSp>
      <p:sp>
        <p:nvSpPr>
          <p:cNvPr id="36" name="Rectangle 24">
            <a:extLst>
              <a:ext uri="{FF2B5EF4-FFF2-40B4-BE49-F238E27FC236}">
                <a16:creationId xmlns:a16="http://schemas.microsoft.com/office/drawing/2014/main" id="{7B19BD54-3CFC-0EA1-D1C4-D378DB89521E}"/>
              </a:ext>
            </a:extLst>
          </p:cNvPr>
          <p:cNvSpPr>
            <a:spLocks noChangeArrowheads="1"/>
          </p:cNvSpPr>
          <p:nvPr/>
        </p:nvSpPr>
        <p:spPr bwMode="auto">
          <a:xfrm flipH="1">
            <a:off x="7918264" y="5446844"/>
            <a:ext cx="758825" cy="59055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7" name="Rectangle 25">
            <a:extLst>
              <a:ext uri="{FF2B5EF4-FFF2-40B4-BE49-F238E27FC236}">
                <a16:creationId xmlns:a16="http://schemas.microsoft.com/office/drawing/2014/main" id="{AE40A755-719A-BEF3-26B6-6CBF200F4492}"/>
              </a:ext>
            </a:extLst>
          </p:cNvPr>
          <p:cNvSpPr>
            <a:spLocks noChangeArrowheads="1"/>
          </p:cNvSpPr>
          <p:nvPr/>
        </p:nvSpPr>
        <p:spPr bwMode="auto">
          <a:xfrm flipH="1">
            <a:off x="6411727" y="5310319"/>
            <a:ext cx="758825" cy="72707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8" name="Rectangle 26">
            <a:extLst>
              <a:ext uri="{FF2B5EF4-FFF2-40B4-BE49-F238E27FC236}">
                <a16:creationId xmlns:a16="http://schemas.microsoft.com/office/drawing/2014/main" id="{A4C67FC0-3F5D-D4E3-22B6-EFD8E34934DB}"/>
              </a:ext>
            </a:extLst>
          </p:cNvPr>
          <p:cNvSpPr>
            <a:spLocks noChangeArrowheads="1"/>
          </p:cNvSpPr>
          <p:nvPr/>
        </p:nvSpPr>
        <p:spPr bwMode="auto">
          <a:xfrm flipH="1">
            <a:off x="5652902" y="5045207"/>
            <a:ext cx="758825" cy="98425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39" name="Rectangle 27">
            <a:extLst>
              <a:ext uri="{FF2B5EF4-FFF2-40B4-BE49-F238E27FC236}">
                <a16:creationId xmlns:a16="http://schemas.microsoft.com/office/drawing/2014/main" id="{58223545-EE03-6E6E-34C3-4D0B0615C574}"/>
              </a:ext>
            </a:extLst>
          </p:cNvPr>
          <p:cNvSpPr>
            <a:spLocks noChangeArrowheads="1"/>
          </p:cNvSpPr>
          <p:nvPr/>
        </p:nvSpPr>
        <p:spPr bwMode="auto">
          <a:xfrm flipH="1">
            <a:off x="4890902" y="4400682"/>
            <a:ext cx="762000" cy="162877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40" name="Rectangle 28">
            <a:extLst>
              <a:ext uri="{FF2B5EF4-FFF2-40B4-BE49-F238E27FC236}">
                <a16:creationId xmlns:a16="http://schemas.microsoft.com/office/drawing/2014/main" id="{4473DA40-2028-8D58-CECE-E760A0A899C7}"/>
              </a:ext>
            </a:extLst>
          </p:cNvPr>
          <p:cNvSpPr>
            <a:spLocks noChangeArrowheads="1"/>
          </p:cNvSpPr>
          <p:nvPr/>
        </p:nvSpPr>
        <p:spPr bwMode="auto">
          <a:xfrm flipH="1">
            <a:off x="4132077" y="3740281"/>
            <a:ext cx="760412" cy="2297113"/>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41" name="Rectangle 29">
            <a:extLst>
              <a:ext uri="{FF2B5EF4-FFF2-40B4-BE49-F238E27FC236}">
                <a16:creationId xmlns:a16="http://schemas.microsoft.com/office/drawing/2014/main" id="{48FDB06E-E00A-C168-3CDD-68CFE57F9B97}"/>
              </a:ext>
            </a:extLst>
          </p:cNvPr>
          <p:cNvSpPr>
            <a:spLocks noChangeArrowheads="1"/>
          </p:cNvSpPr>
          <p:nvPr/>
        </p:nvSpPr>
        <p:spPr bwMode="auto">
          <a:xfrm flipH="1">
            <a:off x="7170552" y="5624644"/>
            <a:ext cx="749300" cy="404813"/>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effectLst>
                <a:outerShdw blurRad="38100" dist="38100" dir="2700000" algn="tl">
                  <a:srgbClr val="000000"/>
                </a:outerShdw>
              </a:effectLst>
              <a:latin typeface="Book Antiqua" pitchFamily="18" charset="0"/>
            </a:endParaRPr>
          </a:p>
        </p:txBody>
      </p:sp>
      <p:sp>
        <p:nvSpPr>
          <p:cNvPr id="42" name="Rectangle 622">
            <a:extLst>
              <a:ext uri="{FF2B5EF4-FFF2-40B4-BE49-F238E27FC236}">
                <a16:creationId xmlns:a16="http://schemas.microsoft.com/office/drawing/2014/main" id="{6184D3EC-5708-BC95-A7A4-650D1C2FE8DB}"/>
              </a:ext>
            </a:extLst>
          </p:cNvPr>
          <p:cNvSpPr>
            <a:spLocks noChangeArrowheads="1"/>
          </p:cNvSpPr>
          <p:nvPr/>
        </p:nvSpPr>
        <p:spPr bwMode="auto">
          <a:xfrm flipH="1">
            <a:off x="8678676" y="5176969"/>
            <a:ext cx="758825" cy="860425"/>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43" name="Text Box 31">
            <a:extLst>
              <a:ext uri="{FF2B5EF4-FFF2-40B4-BE49-F238E27FC236}">
                <a16:creationId xmlns:a16="http://schemas.microsoft.com/office/drawing/2014/main" id="{9454E034-7071-4AC6-2700-1DEB7CB9E3ED}"/>
              </a:ext>
            </a:extLst>
          </p:cNvPr>
          <p:cNvSpPr txBox="1">
            <a:spLocks noChangeArrowheads="1"/>
          </p:cNvSpPr>
          <p:nvPr/>
        </p:nvSpPr>
        <p:spPr bwMode="auto">
          <a:xfrm>
            <a:off x="4928074" y="2244857"/>
            <a:ext cx="2621231" cy="461665"/>
          </a:xfrm>
          <a:prstGeom prst="rect">
            <a:avLst/>
          </a:prstGeom>
          <a:solidFill>
            <a:srgbClr val="ECF7FF"/>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2400" dirty="0">
                <a:solidFill>
                  <a:srgbClr val="000000"/>
                </a:solidFill>
                <a:effectLst/>
                <a:latin typeface="Arial" panose="020B0604020202020204" pitchFamily="34" charset="0"/>
                <a:cs typeface="Arial" panose="020B0604020202020204" pitchFamily="34" charset="0"/>
              </a:rPr>
              <a:t> Skewness =  .92 </a:t>
            </a:r>
          </a:p>
        </p:txBody>
      </p:sp>
      <p:sp>
        <p:nvSpPr>
          <p:cNvPr id="44" name="Rectangle 30">
            <a:extLst>
              <a:ext uri="{FF2B5EF4-FFF2-40B4-BE49-F238E27FC236}">
                <a16:creationId xmlns:a16="http://schemas.microsoft.com/office/drawing/2014/main" id="{C6DCE8E3-0A63-8BF3-D236-69627DF01BBB}"/>
              </a:ext>
            </a:extLst>
          </p:cNvPr>
          <p:cNvSpPr>
            <a:spLocks noChangeArrowheads="1"/>
          </p:cNvSpPr>
          <p:nvPr/>
        </p:nvSpPr>
        <p:spPr bwMode="auto">
          <a:xfrm flipH="1">
            <a:off x="3373252" y="3416432"/>
            <a:ext cx="758825" cy="2614612"/>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0" scaled="1"/>
          </a:gradFill>
          <a:ln w="12700">
            <a:solidFill>
              <a:srgbClr val="000000"/>
            </a:solidFill>
            <a:miter lim="800000"/>
            <a:headEnd/>
            <a:tailEnd/>
          </a:ln>
          <a:effectLst/>
        </p:spPr>
        <p:txBody>
          <a:bodyPr wrap="none" anchor="ctr"/>
          <a:lstStyle/>
          <a:p>
            <a:endParaRPr lang="en-US"/>
          </a:p>
        </p:txBody>
      </p:sp>
      <p:sp>
        <p:nvSpPr>
          <p:cNvPr id="46" name="Rectangle 643">
            <a:extLst>
              <a:ext uri="{FF2B5EF4-FFF2-40B4-BE49-F238E27FC236}">
                <a16:creationId xmlns:a16="http://schemas.microsoft.com/office/drawing/2014/main" id="{C38267F0-6E74-77A8-BC80-D58E634D5FFE}"/>
              </a:ext>
            </a:extLst>
          </p:cNvPr>
          <p:cNvSpPr>
            <a:spLocks noChangeArrowheads="1"/>
          </p:cNvSpPr>
          <p:nvPr/>
        </p:nvSpPr>
        <p:spPr bwMode="auto">
          <a:xfrm>
            <a:off x="769928" y="1397132"/>
            <a:ext cx="5334000" cy="590550"/>
          </a:xfrm>
          <a:prstGeom prst="rect">
            <a:avLst/>
          </a:prstGeom>
          <a:noFill/>
          <a:ln w="12700">
            <a:noFill/>
            <a:miter lim="800000"/>
            <a:headEnd/>
            <a:tailEnd/>
          </a:ln>
          <a:effectLst/>
        </p:spPr>
        <p:txBody>
          <a:bodyPr lIns="90488" tIns="44450" rIns="90488" bIns="44450"/>
          <a:lstStyle/>
          <a:p>
            <a:pPr algn="l">
              <a:spcBef>
                <a:spcPct val="20000"/>
              </a:spcBef>
              <a:buSzPct val="75000"/>
            </a:pPr>
            <a:r>
              <a:rPr lang="en-US" sz="2400" dirty="0">
                <a:solidFill>
                  <a:srgbClr val="000000"/>
                </a:solidFill>
                <a:effectLst/>
                <a:latin typeface="Arial" panose="020B0604020202020204" pitchFamily="34" charset="0"/>
                <a:cs typeface="Arial" panose="020B0604020202020204" pitchFamily="34" charset="0"/>
              </a:rPr>
              <a:t>Example:  Apartment Rents</a:t>
            </a:r>
          </a:p>
        </p:txBody>
      </p:sp>
    </p:spTree>
    <p:extLst>
      <p:ext uri="{BB962C8B-B14F-4D97-AF65-F5344CB8AC3E}">
        <p14:creationId xmlns:p14="http://schemas.microsoft.com/office/powerpoint/2010/main" val="1330968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4" name="Rectangle 4">
            <a:extLst>
              <a:ext uri="{FF2B5EF4-FFF2-40B4-BE49-F238E27FC236}">
                <a16:creationId xmlns:a16="http://schemas.microsoft.com/office/drawing/2014/main" id="{217F4E85-4020-2B04-2DE8-38A901D67225}"/>
              </a:ext>
            </a:extLst>
          </p:cNvPr>
          <p:cNvSpPr>
            <a:spLocks noChangeArrowheads="1"/>
          </p:cNvSpPr>
          <p:nvPr/>
        </p:nvSpPr>
        <p:spPr bwMode="auto">
          <a:xfrm>
            <a:off x="1131795" y="1632177"/>
            <a:ext cx="8188789" cy="6667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The </a:t>
            </a:r>
            <a:r>
              <a:rPr lang="en-US" sz="2400" u="sng">
                <a:solidFill>
                  <a:srgbClr val="000000"/>
                </a:solidFill>
                <a:effectLst/>
                <a:latin typeface="Arial" panose="020B0604020202020204" pitchFamily="34" charset="0"/>
                <a:cs typeface="Arial" panose="020B0604020202020204" pitchFamily="34" charset="0"/>
              </a:rPr>
              <a:t>z-score</a:t>
            </a:r>
            <a:r>
              <a:rPr lang="en-US" sz="2400">
                <a:solidFill>
                  <a:srgbClr val="000000"/>
                </a:solidFill>
                <a:effectLst/>
                <a:latin typeface="Arial" panose="020B0604020202020204" pitchFamily="34" charset="0"/>
                <a:cs typeface="Arial" panose="020B0604020202020204" pitchFamily="34" charset="0"/>
              </a:rPr>
              <a:t> is often called the standardized value.</a:t>
            </a:r>
          </a:p>
        </p:txBody>
      </p:sp>
      <p:sp>
        <p:nvSpPr>
          <p:cNvPr id="7" name="Rectangle 5">
            <a:extLst>
              <a:ext uri="{FF2B5EF4-FFF2-40B4-BE49-F238E27FC236}">
                <a16:creationId xmlns:a16="http://schemas.microsoft.com/office/drawing/2014/main" id="{2F5F002A-DC6B-0BE6-3BB3-EFDF28922D4F}"/>
              </a:ext>
            </a:extLst>
          </p:cNvPr>
          <p:cNvSpPr>
            <a:spLocks noChangeArrowheads="1"/>
          </p:cNvSpPr>
          <p:nvPr/>
        </p:nvSpPr>
        <p:spPr bwMode="auto">
          <a:xfrm>
            <a:off x="1206408" y="2414994"/>
            <a:ext cx="8114176" cy="24384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It denotes the number of standard deviations a data</a:t>
            </a:r>
          </a:p>
          <a:p>
            <a:pPr algn="l"/>
            <a:r>
              <a:rPr lang="en-US" sz="2400">
                <a:solidFill>
                  <a:srgbClr val="000000"/>
                </a:solidFill>
                <a:effectLst/>
                <a:latin typeface="Arial" panose="020B0604020202020204" pitchFamily="34" charset="0"/>
                <a:cs typeface="Arial" panose="020B0604020202020204" pitchFamily="34" charset="0"/>
              </a:rPr>
              <a:t> value </a:t>
            </a:r>
            <a:r>
              <a:rPr lang="en-US" sz="2400" i="1">
                <a:solidFill>
                  <a:srgbClr val="000000"/>
                </a:solidFill>
                <a:effectLst/>
                <a:latin typeface="Arial" panose="020B0604020202020204" pitchFamily="34" charset="0"/>
                <a:cs typeface="Arial" panose="020B0604020202020204" pitchFamily="34" charset="0"/>
              </a:rPr>
              <a:t>x</a:t>
            </a:r>
            <a:r>
              <a:rPr lang="en-US" sz="2400" i="1" baseline="-25000">
                <a:solidFill>
                  <a:srgbClr val="000000"/>
                </a:solidFill>
                <a:effectLst/>
                <a:latin typeface="Arial" panose="020B0604020202020204" pitchFamily="34" charset="0"/>
                <a:cs typeface="Arial" panose="020B0604020202020204" pitchFamily="34" charset="0"/>
              </a:rPr>
              <a:t>i</a:t>
            </a:r>
            <a:r>
              <a:rPr lang="en-US" sz="2400">
                <a:solidFill>
                  <a:srgbClr val="000000"/>
                </a:solidFill>
                <a:effectLst/>
                <a:latin typeface="Arial" panose="020B0604020202020204" pitchFamily="34" charset="0"/>
                <a:cs typeface="Arial" panose="020B0604020202020204" pitchFamily="34" charset="0"/>
              </a:rPr>
              <a:t> is from the mean.</a:t>
            </a:r>
          </a:p>
          <a:p>
            <a:pPr algn="l"/>
            <a:endParaRPr lang="en-US" sz="3200">
              <a:solidFill>
                <a:srgbClr val="000000"/>
              </a:solidFill>
              <a:effectLst/>
              <a:latin typeface="Arial" panose="020B0604020202020204" pitchFamily="34" charset="0"/>
              <a:cs typeface="Arial" panose="020B0604020202020204" pitchFamily="34" charset="0"/>
            </a:endParaRPr>
          </a:p>
          <a:p>
            <a:pPr algn="l"/>
            <a:endParaRPr lang="en-US" sz="3200">
              <a:solidFill>
                <a:srgbClr val="000000"/>
              </a:solidFill>
              <a:effectLst/>
              <a:latin typeface="Arial" panose="020B0604020202020204" pitchFamily="34" charset="0"/>
              <a:cs typeface="Arial" panose="020B0604020202020204" pitchFamily="34" charset="0"/>
            </a:endParaRPr>
          </a:p>
          <a:p>
            <a:pPr algn="l"/>
            <a:endParaRPr lang="en-US" sz="2800">
              <a:solidFill>
                <a:srgbClr val="000000"/>
              </a:solidFill>
              <a:effectLst/>
              <a:latin typeface="Arial" panose="020B0604020202020204" pitchFamily="34" charset="0"/>
              <a:cs typeface="Arial" panose="020B0604020202020204" pitchFamily="34" charset="0"/>
            </a:endParaRPr>
          </a:p>
        </p:txBody>
      </p:sp>
      <p:sp>
        <p:nvSpPr>
          <p:cNvPr id="9" name="Rectangle 10">
            <a:extLst>
              <a:ext uri="{FF2B5EF4-FFF2-40B4-BE49-F238E27FC236}">
                <a16:creationId xmlns:a16="http://schemas.microsoft.com/office/drawing/2014/main" id="{A10A8CEC-C5CA-F113-BE6B-A14E9CCD88B9}"/>
              </a:ext>
            </a:extLst>
          </p:cNvPr>
          <p:cNvSpPr>
            <a:spLocks noChangeArrowheads="1"/>
          </p:cNvSpPr>
          <p:nvPr/>
        </p:nvSpPr>
        <p:spPr bwMode="auto">
          <a:xfrm>
            <a:off x="1215932" y="5286918"/>
            <a:ext cx="8104651" cy="10096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Excel’s STANDARDIZE function can be used to compute </a:t>
            </a:r>
          </a:p>
          <a:p>
            <a:pPr algn="l"/>
            <a:r>
              <a:rPr lang="en-US" sz="2400" dirty="0">
                <a:solidFill>
                  <a:srgbClr val="000000"/>
                </a:solidFill>
                <a:effectLst/>
                <a:latin typeface="Arial" panose="020B0604020202020204" pitchFamily="34" charset="0"/>
                <a:cs typeface="Arial" panose="020B0604020202020204" pitchFamily="34" charset="0"/>
              </a:rPr>
              <a:t>the z-score.</a:t>
            </a:r>
          </a:p>
        </p:txBody>
      </p:sp>
      <p:sp>
        <p:nvSpPr>
          <p:cNvPr id="10" name="Rectangle 7">
            <a:extLst>
              <a:ext uri="{FF2B5EF4-FFF2-40B4-BE49-F238E27FC236}">
                <a16:creationId xmlns:a16="http://schemas.microsoft.com/office/drawing/2014/main" id="{04AEEB46-BE0E-DAA9-7209-462EC8890D75}"/>
              </a:ext>
            </a:extLst>
          </p:cNvPr>
          <p:cNvSpPr>
            <a:spLocks noChangeArrowheads="1"/>
          </p:cNvSpPr>
          <p:nvPr/>
        </p:nvSpPr>
        <p:spPr bwMode="auto">
          <a:xfrm>
            <a:off x="3903571" y="3561169"/>
            <a:ext cx="2130996" cy="1123950"/>
          </a:xfrm>
          <a:prstGeom prst="rect">
            <a:avLst/>
          </a:prstGeom>
          <a:solidFill>
            <a:srgbClr val="ECF7FF"/>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8C2ED34-7736-6593-4394-6076EB2FFD6D}"/>
                  </a:ext>
                </a:extLst>
              </p:cNvPr>
              <p:cNvSpPr txBox="1"/>
              <p:nvPr/>
            </p:nvSpPr>
            <p:spPr>
              <a:xfrm>
                <a:off x="4088150" y="3650308"/>
                <a:ext cx="1733927" cy="887615"/>
              </a:xfrm>
              <a:prstGeom prst="rect">
                <a:avLst/>
              </a:prstGeom>
              <a:noFill/>
              <a:effectLst/>
            </p:spPr>
            <p:txBody>
              <a:bodyPr wrap="square" rtlCol="0">
                <a:spAutoFit/>
              </a:bodyPr>
              <a:lstStyle/>
              <a:p>
                <a14:m>
                  <m:oMath xmlns:m="http://schemas.openxmlformats.org/officeDocument/2006/math">
                    <m:sSub>
                      <m:sSubPr>
                        <m:ctrlPr>
                          <a:rPr lang="en-US" sz="3600" i="1" smtClean="0">
                            <a:solidFill>
                              <a:srgbClr val="000000"/>
                            </a:solidFill>
                            <a:effectLst/>
                            <a:latin typeface="Cambria Math" panose="02040503050406030204" pitchFamily="18" charset="0"/>
                          </a:rPr>
                        </m:ctrlPr>
                      </m:sSubPr>
                      <m:e>
                        <m:r>
                          <a:rPr lang="en-US" sz="3600" b="0" i="1" smtClean="0">
                            <a:solidFill>
                              <a:srgbClr val="000000"/>
                            </a:solidFill>
                            <a:effectLst/>
                            <a:latin typeface="Cambria Math"/>
                          </a:rPr>
                          <m:t>𝑧</m:t>
                        </m:r>
                      </m:e>
                      <m:sub>
                        <m:r>
                          <a:rPr lang="en-US" sz="3600" b="0" i="1" smtClean="0">
                            <a:solidFill>
                              <a:srgbClr val="000000"/>
                            </a:solidFill>
                            <a:effectLst/>
                            <a:latin typeface="Cambria Math"/>
                          </a:rPr>
                          <m:t>𝑖</m:t>
                        </m:r>
                      </m:sub>
                    </m:sSub>
                  </m:oMath>
                </a14:m>
                <a:r>
                  <a:rPr lang="en-US" sz="3600" dirty="0">
                    <a:solidFill>
                      <a:srgbClr val="000000"/>
                    </a:solidFill>
                    <a:effectLst/>
                  </a:rPr>
                  <a:t>=</a:t>
                </a:r>
                <a14:m>
                  <m:oMath xmlns:m="http://schemas.openxmlformats.org/officeDocument/2006/math">
                    <m:f>
                      <m:fPr>
                        <m:ctrlPr>
                          <a:rPr lang="en-US" sz="3600" i="1" dirty="0" smtClean="0">
                            <a:solidFill>
                              <a:srgbClr val="000000"/>
                            </a:solidFill>
                            <a:effectLst/>
                            <a:latin typeface="Cambria Math" panose="02040503050406030204" pitchFamily="18" charset="0"/>
                          </a:rPr>
                        </m:ctrlPr>
                      </m:fPr>
                      <m:num>
                        <m:sSub>
                          <m:sSubPr>
                            <m:ctrlPr>
                              <a:rPr lang="en-US" sz="3600" i="1" dirty="0" smtClean="0">
                                <a:solidFill>
                                  <a:srgbClr val="000000"/>
                                </a:solidFill>
                                <a:effectLst/>
                                <a:latin typeface="Cambria Math" panose="02040503050406030204" pitchFamily="18" charset="0"/>
                              </a:rPr>
                            </m:ctrlPr>
                          </m:sSubPr>
                          <m:e>
                            <m:r>
                              <a:rPr lang="en-US" sz="3600" b="0" i="1" dirty="0" smtClean="0">
                                <a:solidFill>
                                  <a:srgbClr val="000000"/>
                                </a:solidFill>
                                <a:effectLst/>
                                <a:latin typeface="Cambria Math"/>
                              </a:rPr>
                              <m:t>𝑥</m:t>
                            </m:r>
                          </m:e>
                          <m:sub>
                            <m:r>
                              <a:rPr lang="en-US" sz="3600" b="0" i="1" dirty="0" smtClean="0">
                                <a:solidFill>
                                  <a:srgbClr val="000000"/>
                                </a:solidFill>
                                <a:effectLst/>
                                <a:latin typeface="Cambria Math"/>
                              </a:rPr>
                              <m:t>𝑖</m:t>
                            </m:r>
                          </m:sub>
                        </m:sSub>
                        <m:r>
                          <a:rPr lang="en-US" sz="3600" b="0" i="1" dirty="0" smtClean="0">
                            <a:solidFill>
                              <a:srgbClr val="000000"/>
                            </a:solidFill>
                            <a:effectLst/>
                            <a:latin typeface="Cambria Math"/>
                          </a:rPr>
                          <m:t>−</m:t>
                        </m:r>
                        <m:acc>
                          <m:accPr>
                            <m:chr m:val="̅"/>
                            <m:ctrlPr>
                              <a:rPr lang="en-US" sz="3600" b="0" i="1" dirty="0" smtClean="0">
                                <a:solidFill>
                                  <a:srgbClr val="000000"/>
                                </a:solidFill>
                                <a:effectLst/>
                                <a:latin typeface="Cambria Math" panose="02040503050406030204" pitchFamily="18" charset="0"/>
                              </a:rPr>
                            </m:ctrlPr>
                          </m:accPr>
                          <m:e>
                            <m:r>
                              <a:rPr lang="en-US" sz="3600" b="0" i="1" dirty="0" smtClean="0">
                                <a:solidFill>
                                  <a:srgbClr val="000000"/>
                                </a:solidFill>
                                <a:effectLst/>
                                <a:latin typeface="Cambria Math"/>
                              </a:rPr>
                              <m:t>𝑥</m:t>
                            </m:r>
                          </m:e>
                        </m:acc>
                      </m:num>
                      <m:den>
                        <m:r>
                          <a:rPr lang="en-US" sz="3600" b="0" i="1" dirty="0" smtClean="0">
                            <a:solidFill>
                              <a:srgbClr val="000000"/>
                            </a:solidFill>
                            <a:effectLst/>
                            <a:latin typeface="Cambria Math"/>
                          </a:rPr>
                          <m:t>𝑠</m:t>
                        </m:r>
                      </m:den>
                    </m:f>
                  </m:oMath>
                </a14:m>
                <a:endParaRPr lang="en-US" sz="3600" dirty="0">
                  <a:solidFill>
                    <a:srgbClr val="000000"/>
                  </a:solidFill>
                  <a:effectLst/>
                </a:endParaRPr>
              </a:p>
            </p:txBody>
          </p:sp>
        </mc:Choice>
        <mc:Fallback xmlns="">
          <p:sp>
            <p:nvSpPr>
              <p:cNvPr id="11" name="TextBox 10">
                <a:extLst>
                  <a:ext uri="{FF2B5EF4-FFF2-40B4-BE49-F238E27FC236}">
                    <a16:creationId xmlns:a16="http://schemas.microsoft.com/office/drawing/2014/main" id="{08C2ED34-7736-6593-4394-6076EB2FFD6D}"/>
                  </a:ext>
                </a:extLst>
              </p:cNvPr>
              <p:cNvSpPr txBox="1">
                <a:spLocks noRot="1" noChangeAspect="1" noMove="1" noResize="1" noEditPoints="1" noAdjustHandles="1" noChangeArrowheads="1" noChangeShapeType="1" noTextEdit="1"/>
              </p:cNvSpPr>
              <p:nvPr/>
            </p:nvSpPr>
            <p:spPr>
              <a:xfrm>
                <a:off x="4088150" y="3650308"/>
                <a:ext cx="1733927" cy="887615"/>
              </a:xfrm>
              <a:prstGeom prst="rect">
                <a:avLst/>
              </a:prstGeom>
              <a:blipFill>
                <a:blip r:embed="rId3"/>
                <a:stretch>
                  <a:fillRect b="-13103"/>
                </a:stretch>
              </a:blipFill>
              <a:effectLst/>
            </p:spPr>
            <p:txBody>
              <a:bodyPr/>
              <a:lstStyle/>
              <a:p>
                <a:r>
                  <a:rPr lang="en-CA">
                    <a:noFill/>
                  </a:rPr>
                  <a:t> </a:t>
                </a:r>
              </a:p>
            </p:txBody>
          </p:sp>
        </mc:Fallback>
      </mc:AlternateContent>
      <p:sp>
        <p:nvSpPr>
          <p:cNvPr id="12" name="Rectangle 6">
            <a:extLst>
              <a:ext uri="{FF2B5EF4-FFF2-40B4-BE49-F238E27FC236}">
                <a16:creationId xmlns:a16="http://schemas.microsoft.com/office/drawing/2014/main" id="{29C11776-4860-8D73-224B-2F58064CB0EA}"/>
              </a:ext>
            </a:extLst>
          </p:cNvPr>
          <p:cNvSpPr>
            <a:spLocks noChangeArrowheads="1"/>
          </p:cNvSpPr>
          <p:nvPr/>
        </p:nvSpPr>
        <p:spPr bwMode="auto">
          <a:xfrm>
            <a:off x="2166893" y="727362"/>
            <a:ext cx="2294074" cy="513261"/>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z-Scores</a:t>
            </a:r>
          </a:p>
        </p:txBody>
      </p:sp>
    </p:spTree>
    <p:extLst>
      <p:ext uri="{BB962C8B-B14F-4D97-AF65-F5344CB8AC3E}">
        <p14:creationId xmlns:p14="http://schemas.microsoft.com/office/powerpoint/2010/main" val="544139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12" name="Rectangle 6">
            <a:extLst>
              <a:ext uri="{FF2B5EF4-FFF2-40B4-BE49-F238E27FC236}">
                <a16:creationId xmlns:a16="http://schemas.microsoft.com/office/drawing/2014/main" id="{FF695D5D-8C5B-B372-7D99-7C7E72781A96}"/>
              </a:ext>
            </a:extLst>
          </p:cNvPr>
          <p:cNvSpPr>
            <a:spLocks noChangeArrowheads="1"/>
          </p:cNvSpPr>
          <p:nvPr/>
        </p:nvSpPr>
        <p:spPr bwMode="auto">
          <a:xfrm>
            <a:off x="1010831" y="2840989"/>
            <a:ext cx="10096442" cy="1028700"/>
          </a:xfrm>
          <a:prstGeom prst="rect">
            <a:avLst/>
          </a:prstGeom>
          <a:noFill/>
          <a:ln w="12700">
            <a:noFill/>
            <a:miter lim="800000"/>
            <a:headEnd/>
            <a:tailEnd/>
          </a:ln>
          <a:effectLst/>
        </p:spPr>
        <p:txBody>
          <a:bodyPr wrap="none" anchor="ctr"/>
          <a:lstStyle/>
          <a:p>
            <a:pPr marL="342900" indent="-342900" algn="l">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A data value less than the sample mean will have a z-score less than zero.</a:t>
            </a:r>
          </a:p>
        </p:txBody>
      </p:sp>
      <p:sp>
        <p:nvSpPr>
          <p:cNvPr id="13" name="Rectangle 7">
            <a:extLst>
              <a:ext uri="{FF2B5EF4-FFF2-40B4-BE49-F238E27FC236}">
                <a16:creationId xmlns:a16="http://schemas.microsoft.com/office/drawing/2014/main" id="{81095078-372E-7BBE-F9B3-0F90AD23AB64}"/>
              </a:ext>
            </a:extLst>
          </p:cNvPr>
          <p:cNvSpPr>
            <a:spLocks noChangeArrowheads="1"/>
          </p:cNvSpPr>
          <p:nvPr/>
        </p:nvSpPr>
        <p:spPr bwMode="auto">
          <a:xfrm>
            <a:off x="1010831" y="3698239"/>
            <a:ext cx="10096442" cy="952500"/>
          </a:xfrm>
          <a:prstGeom prst="rect">
            <a:avLst/>
          </a:prstGeom>
          <a:noFill/>
          <a:ln w="12700">
            <a:noFill/>
            <a:miter lim="800000"/>
            <a:headEnd/>
            <a:tailEnd/>
          </a:ln>
          <a:effectLst/>
        </p:spPr>
        <p:txBody>
          <a:bodyPr wrap="none" anchor="ctr"/>
          <a:lstStyle/>
          <a:p>
            <a:pPr marL="342900" indent="-342900" algn="l">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A data value greater than the sample mean will have a z-score greater </a:t>
            </a:r>
          </a:p>
          <a:p>
            <a:pPr algn="l"/>
            <a:r>
              <a:rPr lang="en-US" sz="2400" dirty="0">
                <a:solidFill>
                  <a:srgbClr val="000000"/>
                </a:solidFill>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than zero.</a:t>
            </a:r>
          </a:p>
        </p:txBody>
      </p:sp>
      <p:sp>
        <p:nvSpPr>
          <p:cNvPr id="14" name="Rectangle 8">
            <a:extLst>
              <a:ext uri="{FF2B5EF4-FFF2-40B4-BE49-F238E27FC236}">
                <a16:creationId xmlns:a16="http://schemas.microsoft.com/office/drawing/2014/main" id="{7D9BE7E9-F63D-6496-EC78-50AEA7C14E9D}"/>
              </a:ext>
            </a:extLst>
          </p:cNvPr>
          <p:cNvSpPr>
            <a:spLocks noChangeArrowheads="1"/>
          </p:cNvSpPr>
          <p:nvPr/>
        </p:nvSpPr>
        <p:spPr bwMode="auto">
          <a:xfrm>
            <a:off x="1010831" y="4650739"/>
            <a:ext cx="10096442" cy="598749"/>
          </a:xfrm>
          <a:prstGeom prst="rect">
            <a:avLst/>
          </a:prstGeom>
          <a:noFill/>
          <a:ln w="12700">
            <a:noFill/>
            <a:miter lim="800000"/>
            <a:headEnd/>
            <a:tailEnd/>
          </a:ln>
          <a:effectLst/>
        </p:spPr>
        <p:txBody>
          <a:bodyPr wrap="none" anchor="ctr"/>
          <a:lstStyle/>
          <a:p>
            <a:pPr marL="342900" indent="-342900" algn="l">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A data value equal to the sample mean will have a z-score of zero.</a:t>
            </a:r>
          </a:p>
        </p:txBody>
      </p:sp>
      <p:sp>
        <p:nvSpPr>
          <p:cNvPr id="15" name="Rectangle 12">
            <a:extLst>
              <a:ext uri="{FF2B5EF4-FFF2-40B4-BE49-F238E27FC236}">
                <a16:creationId xmlns:a16="http://schemas.microsoft.com/office/drawing/2014/main" id="{77BC3A4F-1F3F-24C9-3F14-24C0F42CBB76}"/>
              </a:ext>
            </a:extLst>
          </p:cNvPr>
          <p:cNvSpPr>
            <a:spLocks noChangeArrowheads="1"/>
          </p:cNvSpPr>
          <p:nvPr/>
        </p:nvSpPr>
        <p:spPr bwMode="auto">
          <a:xfrm>
            <a:off x="1010831" y="2040889"/>
            <a:ext cx="10096442" cy="1028700"/>
          </a:xfrm>
          <a:prstGeom prst="rect">
            <a:avLst/>
          </a:prstGeom>
          <a:noFill/>
          <a:ln w="12700">
            <a:noFill/>
            <a:miter lim="800000"/>
            <a:headEnd/>
            <a:tailEnd/>
          </a:ln>
          <a:effectLst/>
        </p:spPr>
        <p:txBody>
          <a:bodyPr wrap="none" anchor="ctr"/>
          <a:lstStyle/>
          <a:p>
            <a:pPr marL="342900" indent="-342900" algn="l">
              <a:buFont typeface="Arial" panose="020B0604020202020204" pitchFamily="34" charset="0"/>
              <a:buChar char="•"/>
            </a:pPr>
            <a:r>
              <a:rPr lang="en-US" sz="2400" dirty="0">
                <a:solidFill>
                  <a:srgbClr val="000000"/>
                </a:solidFill>
                <a:effectLst/>
                <a:latin typeface="Arial" panose="020B0604020202020204" pitchFamily="34" charset="0"/>
                <a:cs typeface="Arial" panose="020B0604020202020204" pitchFamily="34" charset="0"/>
              </a:rPr>
              <a:t>An observation’s z-score is a measure of the relative</a:t>
            </a:r>
            <a:r>
              <a:rPr lang="en-US" sz="2400" dirty="0">
                <a:solidFill>
                  <a:srgbClr val="000000"/>
                </a:solidFill>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location of the  </a:t>
            </a:r>
          </a:p>
          <a:p>
            <a:pPr algn="l"/>
            <a:r>
              <a:rPr lang="en-US" sz="2400" dirty="0">
                <a:solidFill>
                  <a:srgbClr val="000000"/>
                </a:solidFill>
                <a:effectLst/>
                <a:latin typeface="Arial" panose="020B0604020202020204" pitchFamily="34" charset="0"/>
                <a:cs typeface="Arial" panose="020B0604020202020204" pitchFamily="34" charset="0"/>
              </a:rPr>
              <a:t>    observation in a data set.</a:t>
            </a:r>
          </a:p>
        </p:txBody>
      </p:sp>
      <p:sp>
        <p:nvSpPr>
          <p:cNvPr id="16" name="Rectangle 6">
            <a:extLst>
              <a:ext uri="{FF2B5EF4-FFF2-40B4-BE49-F238E27FC236}">
                <a16:creationId xmlns:a16="http://schemas.microsoft.com/office/drawing/2014/main" id="{AFBCF195-5823-5352-D3BC-73984EA0C3AC}"/>
              </a:ext>
            </a:extLst>
          </p:cNvPr>
          <p:cNvSpPr>
            <a:spLocks noChangeArrowheads="1"/>
          </p:cNvSpPr>
          <p:nvPr/>
        </p:nvSpPr>
        <p:spPr bwMode="auto">
          <a:xfrm>
            <a:off x="2212613" y="1134644"/>
            <a:ext cx="2294074" cy="513261"/>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z-Scores</a:t>
            </a:r>
          </a:p>
        </p:txBody>
      </p:sp>
    </p:spTree>
    <p:extLst>
      <p:ext uri="{BB962C8B-B14F-4D97-AF65-F5344CB8AC3E}">
        <p14:creationId xmlns:p14="http://schemas.microsoft.com/office/powerpoint/2010/main" val="4043421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4" name="Rectangle 6">
            <a:extLst>
              <a:ext uri="{FF2B5EF4-FFF2-40B4-BE49-F238E27FC236}">
                <a16:creationId xmlns:a16="http://schemas.microsoft.com/office/drawing/2014/main" id="{0C6E7A1C-4E7E-DED5-3F1C-8817B66CEAB3}"/>
              </a:ext>
            </a:extLst>
          </p:cNvPr>
          <p:cNvSpPr>
            <a:spLocks noChangeArrowheads="1"/>
          </p:cNvSpPr>
          <p:nvPr/>
        </p:nvSpPr>
        <p:spPr bwMode="auto">
          <a:xfrm>
            <a:off x="2166893" y="727362"/>
            <a:ext cx="2294074" cy="513261"/>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z-Scores</a:t>
            </a:r>
          </a:p>
        </p:txBody>
      </p:sp>
      <p:sp>
        <p:nvSpPr>
          <p:cNvPr id="8" name="Rectangle 2">
            <a:extLst>
              <a:ext uri="{FF2B5EF4-FFF2-40B4-BE49-F238E27FC236}">
                <a16:creationId xmlns:a16="http://schemas.microsoft.com/office/drawing/2014/main" id="{DA4DE098-5C0A-5828-421F-403F3BEF087F}"/>
              </a:ext>
            </a:extLst>
          </p:cNvPr>
          <p:cNvSpPr txBox="1">
            <a:spLocks noChangeArrowheads="1"/>
          </p:cNvSpPr>
          <p:nvPr/>
        </p:nvSpPr>
        <p:spPr>
          <a:xfrm>
            <a:off x="2863930" y="1777297"/>
            <a:ext cx="6654800" cy="590550"/>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ct val="125000"/>
              <a:buFontTx/>
              <a:buChar char="•"/>
            </a:pPr>
            <a:r>
              <a:rPr lang="en-US" dirty="0"/>
              <a:t>z-Score of Smallest Value (525)</a:t>
            </a:r>
          </a:p>
        </p:txBody>
      </p:sp>
      <p:sp>
        <p:nvSpPr>
          <p:cNvPr id="9" name="Oval 597">
            <a:extLst>
              <a:ext uri="{FF2B5EF4-FFF2-40B4-BE49-F238E27FC236}">
                <a16:creationId xmlns:a16="http://schemas.microsoft.com/office/drawing/2014/main" id="{DD479582-A6A1-C827-C79B-2B2CC852DFFA}"/>
              </a:ext>
            </a:extLst>
          </p:cNvPr>
          <p:cNvSpPr>
            <a:spLocks noChangeArrowheads="1"/>
          </p:cNvSpPr>
          <p:nvPr/>
        </p:nvSpPr>
        <p:spPr bwMode="auto">
          <a:xfrm>
            <a:off x="6868241" y="2494698"/>
            <a:ext cx="928692" cy="495300"/>
          </a:xfrm>
          <a:prstGeom prst="ellipse">
            <a:avLst/>
          </a:prstGeom>
          <a:noFill/>
          <a:ln w="28575">
            <a:solidFill>
              <a:srgbClr val="C00000"/>
            </a:solidFill>
            <a:round/>
            <a:headEnd/>
            <a:tailEnd/>
          </a:ln>
          <a:effectLst/>
        </p:spPr>
        <p:txBody>
          <a:bodyPr wrap="none" anchor="ctr"/>
          <a:lstStyle/>
          <a:p>
            <a:endParaRPr lang="en-US"/>
          </a:p>
        </p:txBody>
      </p:sp>
      <p:sp>
        <p:nvSpPr>
          <p:cNvPr id="10" name="Rectangle 602">
            <a:extLst>
              <a:ext uri="{FF2B5EF4-FFF2-40B4-BE49-F238E27FC236}">
                <a16:creationId xmlns:a16="http://schemas.microsoft.com/office/drawing/2014/main" id="{EFFCC135-4CF1-3ABF-BF4A-8AC238355438}"/>
              </a:ext>
            </a:extLst>
          </p:cNvPr>
          <p:cNvSpPr>
            <a:spLocks noChangeArrowheads="1"/>
          </p:cNvSpPr>
          <p:nvPr/>
        </p:nvSpPr>
        <p:spPr bwMode="auto">
          <a:xfrm>
            <a:off x="464270" y="1300532"/>
            <a:ext cx="4349393" cy="49530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Example:  Apartment Rents</a:t>
            </a:r>
          </a:p>
        </p:txBody>
      </p:sp>
      <p:sp>
        <p:nvSpPr>
          <p:cNvPr id="11" name="Rectangle 598">
            <a:extLst>
              <a:ext uri="{FF2B5EF4-FFF2-40B4-BE49-F238E27FC236}">
                <a16:creationId xmlns:a16="http://schemas.microsoft.com/office/drawing/2014/main" id="{7D5DBDB6-7F08-66FB-E40F-F0FEE0D2F6B9}"/>
              </a:ext>
            </a:extLst>
          </p:cNvPr>
          <p:cNvSpPr>
            <a:spLocks noChangeArrowheads="1"/>
          </p:cNvSpPr>
          <p:nvPr/>
        </p:nvSpPr>
        <p:spPr bwMode="auto">
          <a:xfrm>
            <a:off x="2574851" y="3202575"/>
            <a:ext cx="5886450" cy="495300"/>
          </a:xfrm>
          <a:prstGeom prst="rect">
            <a:avLst/>
          </a:prstGeom>
          <a:solidFill>
            <a:srgbClr val="ECF7FF"/>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r>
              <a:rPr lang="en-US" sz="2400" dirty="0">
                <a:solidFill>
                  <a:srgbClr val="000000"/>
                </a:solidFill>
                <a:effectLst/>
                <a:latin typeface="Arial" panose="020B0604020202020204" pitchFamily="34" charset="0"/>
                <a:cs typeface="Arial" panose="020B0604020202020204" pitchFamily="34" charset="0"/>
              </a:rPr>
              <a:t>Standardized Values for Apartment Rents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6E7794-AB93-8CC1-7342-5A76D90015EA}"/>
                  </a:ext>
                </a:extLst>
              </p:cNvPr>
              <p:cNvSpPr txBox="1"/>
              <p:nvPr/>
            </p:nvSpPr>
            <p:spPr>
              <a:xfrm>
                <a:off x="3102078" y="2356301"/>
                <a:ext cx="4782784" cy="711349"/>
              </a:xfrm>
              <a:prstGeom prst="rect">
                <a:avLst/>
              </a:prstGeom>
              <a:noFill/>
              <a:effectLst/>
            </p:spPr>
            <p:txBody>
              <a:bodyPr wrap="none" rtlCol="0">
                <a:spAutoFit/>
              </a:bodyPr>
              <a:lstStyle/>
              <a:p>
                <a14:m>
                  <m:oMath xmlns:m="http://schemas.openxmlformats.org/officeDocument/2006/math">
                    <m:sSub>
                      <m:sSubPr>
                        <m:ctrlPr>
                          <a:rPr lang="en-US" sz="3200" i="1" smtClean="0">
                            <a:solidFill>
                              <a:srgbClr val="000000"/>
                            </a:solidFill>
                            <a:effectLst/>
                            <a:latin typeface="Cambria Math" panose="02040503050406030204" pitchFamily="18" charset="0"/>
                          </a:rPr>
                        </m:ctrlPr>
                      </m:sSubPr>
                      <m:e>
                        <m:r>
                          <a:rPr lang="en-US" sz="3200" b="0" i="1" smtClean="0">
                            <a:solidFill>
                              <a:srgbClr val="000000"/>
                            </a:solidFill>
                            <a:effectLst/>
                            <a:latin typeface="Cambria Math"/>
                          </a:rPr>
                          <m:t>𝑧</m:t>
                        </m:r>
                      </m:e>
                      <m:sub>
                        <m:r>
                          <a:rPr lang="en-US" sz="3200" b="0" i="1" smtClean="0">
                            <a:solidFill>
                              <a:srgbClr val="000000"/>
                            </a:solidFill>
                            <a:effectLst/>
                            <a:latin typeface="Cambria Math"/>
                          </a:rPr>
                          <m:t>𝑖</m:t>
                        </m:r>
                      </m:sub>
                    </m:sSub>
                  </m:oMath>
                </a14:m>
                <a:r>
                  <a:rPr lang="en-US" sz="3200" dirty="0">
                    <a:solidFill>
                      <a:srgbClr val="000000"/>
                    </a:solidFill>
                    <a:effectLst/>
                    <a:latin typeface="+mn-lt"/>
                  </a:rPr>
                  <a:t> = </a:t>
                </a:r>
                <a14:m>
                  <m:oMath xmlns:m="http://schemas.openxmlformats.org/officeDocument/2006/math">
                    <m:f>
                      <m:fPr>
                        <m:ctrlPr>
                          <a:rPr lang="en-US" sz="2800" i="1" dirty="0" smtClean="0">
                            <a:solidFill>
                              <a:srgbClr val="000000"/>
                            </a:solidFill>
                            <a:effectLst/>
                            <a:latin typeface="Cambria Math" panose="02040503050406030204" pitchFamily="18" charset="0"/>
                          </a:rPr>
                        </m:ctrlPr>
                      </m:fPr>
                      <m:num>
                        <m:sSub>
                          <m:sSubPr>
                            <m:ctrlPr>
                              <a:rPr lang="en-US" sz="2800" i="1" dirty="0" smtClean="0">
                                <a:solidFill>
                                  <a:srgbClr val="000000"/>
                                </a:solidFill>
                                <a:effectLst/>
                                <a:latin typeface="Cambria Math" panose="02040503050406030204" pitchFamily="18" charset="0"/>
                              </a:rPr>
                            </m:ctrlPr>
                          </m:sSubPr>
                          <m:e>
                            <m:r>
                              <a:rPr lang="en-US" sz="2800" b="0" i="1" dirty="0" smtClean="0">
                                <a:solidFill>
                                  <a:srgbClr val="000000"/>
                                </a:solidFill>
                                <a:effectLst/>
                                <a:latin typeface="Cambria Math"/>
                              </a:rPr>
                              <m:t>𝑥</m:t>
                            </m:r>
                          </m:e>
                          <m:sub>
                            <m:r>
                              <a:rPr lang="en-US" sz="2800" b="0" i="1" dirty="0" smtClean="0">
                                <a:solidFill>
                                  <a:srgbClr val="000000"/>
                                </a:solidFill>
                                <a:effectLst/>
                                <a:latin typeface="Cambria Math"/>
                              </a:rPr>
                              <m:t>𝑖</m:t>
                            </m:r>
                          </m:sub>
                        </m:sSub>
                        <m:r>
                          <a:rPr lang="en-US" sz="2800" b="0" i="1" dirty="0" smtClean="0">
                            <a:solidFill>
                              <a:srgbClr val="000000"/>
                            </a:solidFill>
                            <a:effectLst/>
                            <a:latin typeface="Cambria Math"/>
                          </a:rPr>
                          <m:t>−</m:t>
                        </m:r>
                        <m:acc>
                          <m:accPr>
                            <m:chr m:val="̅"/>
                            <m:ctrlPr>
                              <a:rPr lang="en-US" sz="2800" b="0" i="1" dirty="0" smtClean="0">
                                <a:solidFill>
                                  <a:srgbClr val="000000"/>
                                </a:solidFill>
                                <a:effectLst/>
                                <a:latin typeface="Cambria Math" panose="02040503050406030204" pitchFamily="18" charset="0"/>
                              </a:rPr>
                            </m:ctrlPr>
                          </m:accPr>
                          <m:e>
                            <m:r>
                              <a:rPr lang="en-US" sz="2800" b="0" i="1" dirty="0" smtClean="0">
                                <a:solidFill>
                                  <a:srgbClr val="000000"/>
                                </a:solidFill>
                                <a:effectLst/>
                                <a:latin typeface="Cambria Math"/>
                              </a:rPr>
                              <m:t>𝑥</m:t>
                            </m:r>
                          </m:e>
                        </m:acc>
                      </m:num>
                      <m:den>
                        <m:r>
                          <a:rPr lang="en-US" sz="2800" b="0" i="1" dirty="0" smtClean="0">
                            <a:solidFill>
                              <a:srgbClr val="000000"/>
                            </a:solidFill>
                            <a:effectLst/>
                            <a:latin typeface="Cambria Math"/>
                          </a:rPr>
                          <m:t>𝑠</m:t>
                        </m:r>
                      </m:den>
                    </m:f>
                    <m:r>
                      <a:rPr lang="en-US" sz="2800" b="0" i="1" dirty="0" smtClean="0">
                        <a:solidFill>
                          <a:srgbClr val="000000"/>
                        </a:solidFill>
                        <a:effectLst/>
                        <a:latin typeface="Cambria Math"/>
                      </a:rPr>
                      <m:t>=</m:t>
                    </m:r>
                    <m:f>
                      <m:fPr>
                        <m:ctrlPr>
                          <a:rPr lang="en-US" sz="2800" b="0" i="1" dirty="0" smtClean="0">
                            <a:solidFill>
                              <a:srgbClr val="000000"/>
                            </a:solidFill>
                            <a:effectLst/>
                            <a:latin typeface="Cambria Math" panose="02040503050406030204" pitchFamily="18" charset="0"/>
                          </a:rPr>
                        </m:ctrlPr>
                      </m:fPr>
                      <m:num>
                        <m:r>
                          <a:rPr lang="en-US" sz="2800" b="0" i="1" dirty="0" smtClean="0">
                            <a:solidFill>
                              <a:srgbClr val="000000"/>
                            </a:solidFill>
                            <a:effectLst/>
                            <a:latin typeface="Cambria Math"/>
                          </a:rPr>
                          <m:t>525−590.80</m:t>
                        </m:r>
                      </m:num>
                      <m:den>
                        <m:r>
                          <a:rPr lang="en-US" sz="2800" b="0" i="1" dirty="0" smtClean="0">
                            <a:solidFill>
                              <a:srgbClr val="000000"/>
                            </a:solidFill>
                            <a:effectLst/>
                            <a:latin typeface="Cambria Math"/>
                          </a:rPr>
                          <m:t>54.74</m:t>
                        </m:r>
                      </m:den>
                    </m:f>
                  </m:oMath>
                </a14:m>
                <a:r>
                  <a:rPr lang="en-US" sz="3200" dirty="0">
                    <a:solidFill>
                      <a:srgbClr val="000000"/>
                    </a:solidFill>
                    <a:effectLst/>
                    <a:latin typeface="+mn-lt"/>
                  </a:rPr>
                  <a:t> =   </a:t>
                </a:r>
                <a:r>
                  <a:rPr lang="en-US" sz="2400" dirty="0">
                    <a:solidFill>
                      <a:srgbClr val="000000"/>
                    </a:solidFill>
                    <a:effectLst/>
                    <a:latin typeface="+mn-lt"/>
                  </a:rPr>
                  <a:t>-1.20</a:t>
                </a:r>
              </a:p>
            </p:txBody>
          </p:sp>
        </mc:Choice>
        <mc:Fallback xmlns="">
          <p:sp>
            <p:nvSpPr>
              <p:cNvPr id="12" name="TextBox 11">
                <a:extLst>
                  <a:ext uri="{FF2B5EF4-FFF2-40B4-BE49-F238E27FC236}">
                    <a16:creationId xmlns:a16="http://schemas.microsoft.com/office/drawing/2014/main" id="{C06E7794-AB93-8CC1-7342-5A76D90015EA}"/>
                  </a:ext>
                </a:extLst>
              </p:cNvPr>
              <p:cNvSpPr txBox="1">
                <a:spLocks noRot="1" noChangeAspect="1" noMove="1" noResize="1" noEditPoints="1" noAdjustHandles="1" noChangeArrowheads="1" noChangeShapeType="1" noTextEdit="1"/>
              </p:cNvSpPr>
              <p:nvPr/>
            </p:nvSpPr>
            <p:spPr>
              <a:xfrm>
                <a:off x="3102078" y="2356301"/>
                <a:ext cx="4782784" cy="711349"/>
              </a:xfrm>
              <a:prstGeom prst="rect">
                <a:avLst/>
              </a:prstGeom>
              <a:blipFill>
                <a:blip r:embed="rId3"/>
                <a:stretch>
                  <a:fillRect t="-3448" b="-18103"/>
                </a:stretch>
              </a:blipFill>
              <a:effectLst/>
            </p:spPr>
            <p:txBody>
              <a:bodyPr/>
              <a:lstStyle/>
              <a:p>
                <a:r>
                  <a:rPr lang="en-CA">
                    <a:noFill/>
                  </a:rPr>
                  <a:t> </a:t>
                </a:r>
              </a:p>
            </p:txBody>
          </p:sp>
        </mc:Fallback>
      </mc:AlternateContent>
      <p:grpSp>
        <p:nvGrpSpPr>
          <p:cNvPr id="13" name="Group 12">
            <a:extLst>
              <a:ext uri="{FF2B5EF4-FFF2-40B4-BE49-F238E27FC236}">
                <a16:creationId xmlns:a16="http://schemas.microsoft.com/office/drawing/2014/main" id="{A0E7FDE8-0CA2-01EA-091C-F7F964932497}"/>
              </a:ext>
            </a:extLst>
          </p:cNvPr>
          <p:cNvGrpSpPr/>
          <p:nvPr/>
        </p:nvGrpSpPr>
        <p:grpSpPr>
          <a:xfrm>
            <a:off x="1659658" y="3748312"/>
            <a:ext cx="7694612" cy="2472100"/>
            <a:chOff x="719138" y="3441338"/>
            <a:chExt cx="7694612" cy="2472100"/>
          </a:xfrm>
        </p:grpSpPr>
        <p:sp>
          <p:nvSpPr>
            <p:cNvPr id="14" name="AutoShape 3">
              <a:extLst>
                <a:ext uri="{FF2B5EF4-FFF2-40B4-BE49-F238E27FC236}">
                  <a16:creationId xmlns:a16="http://schemas.microsoft.com/office/drawing/2014/main" id="{8E983B10-61D7-64F7-AAD1-14AC3BDCF75F}"/>
                </a:ext>
              </a:extLst>
            </p:cNvPr>
            <p:cNvSpPr>
              <a:spLocks noChangeAspect="1" noChangeArrowheads="1" noTextEdit="1"/>
            </p:cNvSpPr>
            <p:nvPr/>
          </p:nvSpPr>
          <p:spPr bwMode="auto">
            <a:xfrm>
              <a:off x="731838" y="3454400"/>
              <a:ext cx="7678737"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5">
              <a:extLst>
                <a:ext uri="{FF2B5EF4-FFF2-40B4-BE49-F238E27FC236}">
                  <a16:creationId xmlns:a16="http://schemas.microsoft.com/office/drawing/2014/main" id="{4E89D8F5-47D4-3ACC-AD88-06B71A38BC75}"/>
                </a:ext>
              </a:extLst>
            </p:cNvPr>
            <p:cNvSpPr>
              <a:spLocks noChangeArrowheads="1"/>
            </p:cNvSpPr>
            <p:nvPr/>
          </p:nvSpPr>
          <p:spPr bwMode="auto">
            <a:xfrm>
              <a:off x="746125" y="3468688"/>
              <a:ext cx="7662862" cy="2439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72">
              <a:extLst>
                <a:ext uri="{FF2B5EF4-FFF2-40B4-BE49-F238E27FC236}">
                  <a16:creationId xmlns:a16="http://schemas.microsoft.com/office/drawing/2014/main" id="{525814BD-2827-CE58-57B5-ACD5033BC56F}"/>
                </a:ext>
              </a:extLst>
            </p:cNvPr>
            <p:cNvGrpSpPr>
              <a:grpSpLocks/>
            </p:cNvGrpSpPr>
            <p:nvPr/>
          </p:nvGrpSpPr>
          <p:grpSpPr bwMode="auto">
            <a:xfrm>
              <a:off x="733425" y="3455988"/>
              <a:ext cx="7662862" cy="2439988"/>
              <a:chOff x="462" y="2177"/>
              <a:chExt cx="4827" cy="1537"/>
            </a:xfrm>
          </p:grpSpPr>
          <p:sp>
            <p:nvSpPr>
              <p:cNvPr id="175" name="Rectangle 6">
                <a:extLst>
                  <a:ext uri="{FF2B5EF4-FFF2-40B4-BE49-F238E27FC236}">
                    <a16:creationId xmlns:a16="http://schemas.microsoft.com/office/drawing/2014/main" id="{54F55287-D901-E820-7D3A-4446EF7DFEAF}"/>
                  </a:ext>
                </a:extLst>
              </p:cNvPr>
              <p:cNvSpPr>
                <a:spLocks noChangeArrowheads="1"/>
              </p:cNvSpPr>
              <p:nvPr/>
            </p:nvSpPr>
            <p:spPr bwMode="auto">
              <a:xfrm>
                <a:off x="462" y="2177"/>
                <a:ext cx="4827" cy="9"/>
              </a:xfrm>
              <a:prstGeom prst="rect">
                <a:avLst/>
              </a:prstGeom>
              <a:solidFill>
                <a:srgbClr val="002F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7">
                <a:extLst>
                  <a:ext uri="{FF2B5EF4-FFF2-40B4-BE49-F238E27FC236}">
                    <a16:creationId xmlns:a16="http://schemas.microsoft.com/office/drawing/2014/main" id="{98B2F835-8AF3-7112-FDA6-DAF5C8CB1F26}"/>
                  </a:ext>
                </a:extLst>
              </p:cNvPr>
              <p:cNvSpPr>
                <a:spLocks noChangeArrowheads="1"/>
              </p:cNvSpPr>
              <p:nvPr/>
            </p:nvSpPr>
            <p:spPr bwMode="auto">
              <a:xfrm>
                <a:off x="462" y="2186"/>
                <a:ext cx="4827" cy="10"/>
              </a:xfrm>
              <a:prstGeom prst="rect">
                <a:avLst/>
              </a:prstGeom>
              <a:solidFill>
                <a:srgbClr val="002F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8">
                <a:extLst>
                  <a:ext uri="{FF2B5EF4-FFF2-40B4-BE49-F238E27FC236}">
                    <a16:creationId xmlns:a16="http://schemas.microsoft.com/office/drawing/2014/main" id="{E57F740E-B873-4B38-6C13-FF914493F025}"/>
                  </a:ext>
                </a:extLst>
              </p:cNvPr>
              <p:cNvSpPr>
                <a:spLocks noChangeArrowheads="1"/>
              </p:cNvSpPr>
              <p:nvPr/>
            </p:nvSpPr>
            <p:spPr bwMode="auto">
              <a:xfrm>
                <a:off x="462" y="2196"/>
                <a:ext cx="4827" cy="9"/>
              </a:xfrm>
              <a:prstGeom prst="rect">
                <a:avLst/>
              </a:prstGeom>
              <a:solidFill>
                <a:srgbClr val="002F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
                <a:extLst>
                  <a:ext uri="{FF2B5EF4-FFF2-40B4-BE49-F238E27FC236}">
                    <a16:creationId xmlns:a16="http://schemas.microsoft.com/office/drawing/2014/main" id="{EB7C33E4-A461-FD04-C0FD-182D747D3B07}"/>
                  </a:ext>
                </a:extLst>
              </p:cNvPr>
              <p:cNvSpPr>
                <a:spLocks noChangeArrowheads="1"/>
              </p:cNvSpPr>
              <p:nvPr/>
            </p:nvSpPr>
            <p:spPr bwMode="auto">
              <a:xfrm>
                <a:off x="462" y="2205"/>
                <a:ext cx="4827" cy="9"/>
              </a:xfrm>
              <a:prstGeom prst="rect">
                <a:avLst/>
              </a:prstGeom>
              <a:solidFill>
                <a:srgbClr val="002F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0">
                <a:extLst>
                  <a:ext uri="{FF2B5EF4-FFF2-40B4-BE49-F238E27FC236}">
                    <a16:creationId xmlns:a16="http://schemas.microsoft.com/office/drawing/2014/main" id="{C489FB66-C3C6-D760-374F-0186987F0B99}"/>
                  </a:ext>
                </a:extLst>
              </p:cNvPr>
              <p:cNvSpPr>
                <a:spLocks noChangeArrowheads="1"/>
              </p:cNvSpPr>
              <p:nvPr/>
            </p:nvSpPr>
            <p:spPr bwMode="auto">
              <a:xfrm>
                <a:off x="462" y="2214"/>
                <a:ext cx="4827" cy="9"/>
              </a:xfrm>
              <a:prstGeom prst="rect">
                <a:avLst/>
              </a:prstGeom>
              <a:solidFill>
                <a:srgbClr val="003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1">
                <a:extLst>
                  <a:ext uri="{FF2B5EF4-FFF2-40B4-BE49-F238E27FC236}">
                    <a16:creationId xmlns:a16="http://schemas.microsoft.com/office/drawing/2014/main" id="{D0C32200-E737-9ACD-D5C3-E37D3CFC58ED}"/>
                  </a:ext>
                </a:extLst>
              </p:cNvPr>
              <p:cNvSpPr>
                <a:spLocks noChangeArrowheads="1"/>
              </p:cNvSpPr>
              <p:nvPr/>
            </p:nvSpPr>
            <p:spPr bwMode="auto">
              <a:xfrm>
                <a:off x="462" y="2223"/>
                <a:ext cx="4827" cy="10"/>
              </a:xfrm>
              <a:prstGeom prst="rect">
                <a:avLst/>
              </a:prstGeom>
              <a:solidFill>
                <a:srgbClr val="0030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2">
                <a:extLst>
                  <a:ext uri="{FF2B5EF4-FFF2-40B4-BE49-F238E27FC236}">
                    <a16:creationId xmlns:a16="http://schemas.microsoft.com/office/drawing/2014/main" id="{8B616E55-B79D-F91E-5E8D-614A0A95CB15}"/>
                  </a:ext>
                </a:extLst>
              </p:cNvPr>
              <p:cNvSpPr>
                <a:spLocks noChangeArrowheads="1"/>
              </p:cNvSpPr>
              <p:nvPr/>
            </p:nvSpPr>
            <p:spPr bwMode="auto">
              <a:xfrm>
                <a:off x="462" y="2233"/>
                <a:ext cx="4827" cy="9"/>
              </a:xfrm>
              <a:prstGeom prst="rect">
                <a:avLst/>
              </a:prstGeom>
              <a:solidFill>
                <a:srgbClr val="0031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3">
                <a:extLst>
                  <a:ext uri="{FF2B5EF4-FFF2-40B4-BE49-F238E27FC236}">
                    <a16:creationId xmlns:a16="http://schemas.microsoft.com/office/drawing/2014/main" id="{4A923E4F-14BF-32A5-BA0E-F8762C5193B2}"/>
                  </a:ext>
                </a:extLst>
              </p:cNvPr>
              <p:cNvSpPr>
                <a:spLocks noChangeArrowheads="1"/>
              </p:cNvSpPr>
              <p:nvPr/>
            </p:nvSpPr>
            <p:spPr bwMode="auto">
              <a:xfrm>
                <a:off x="462" y="2242"/>
                <a:ext cx="4827" cy="9"/>
              </a:xfrm>
              <a:prstGeom prst="rect">
                <a:avLst/>
              </a:prstGeom>
              <a:solidFill>
                <a:srgbClr val="0031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4">
                <a:extLst>
                  <a:ext uri="{FF2B5EF4-FFF2-40B4-BE49-F238E27FC236}">
                    <a16:creationId xmlns:a16="http://schemas.microsoft.com/office/drawing/2014/main" id="{D5FB85E8-4A8D-DB7C-3884-92C514DA0BF1}"/>
                  </a:ext>
                </a:extLst>
              </p:cNvPr>
              <p:cNvSpPr>
                <a:spLocks noChangeArrowheads="1"/>
              </p:cNvSpPr>
              <p:nvPr/>
            </p:nvSpPr>
            <p:spPr bwMode="auto">
              <a:xfrm>
                <a:off x="462" y="2251"/>
                <a:ext cx="4827" cy="9"/>
              </a:xfrm>
              <a:prstGeom prst="rect">
                <a:avLst/>
              </a:prstGeom>
              <a:solidFill>
                <a:srgbClr val="0031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5">
                <a:extLst>
                  <a:ext uri="{FF2B5EF4-FFF2-40B4-BE49-F238E27FC236}">
                    <a16:creationId xmlns:a16="http://schemas.microsoft.com/office/drawing/2014/main" id="{633C0142-F530-6825-EC08-127A2BC83367}"/>
                  </a:ext>
                </a:extLst>
              </p:cNvPr>
              <p:cNvSpPr>
                <a:spLocks noChangeArrowheads="1"/>
              </p:cNvSpPr>
              <p:nvPr/>
            </p:nvSpPr>
            <p:spPr bwMode="auto">
              <a:xfrm>
                <a:off x="462" y="2260"/>
                <a:ext cx="4827" cy="10"/>
              </a:xfrm>
              <a:prstGeom prst="rect">
                <a:avLst/>
              </a:prstGeom>
              <a:solidFill>
                <a:srgbClr val="0032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6">
                <a:extLst>
                  <a:ext uri="{FF2B5EF4-FFF2-40B4-BE49-F238E27FC236}">
                    <a16:creationId xmlns:a16="http://schemas.microsoft.com/office/drawing/2014/main" id="{6C191E09-822F-BE2E-7009-94EF6E18CC5E}"/>
                  </a:ext>
                </a:extLst>
              </p:cNvPr>
              <p:cNvSpPr>
                <a:spLocks noChangeArrowheads="1"/>
              </p:cNvSpPr>
              <p:nvPr/>
            </p:nvSpPr>
            <p:spPr bwMode="auto">
              <a:xfrm>
                <a:off x="462" y="2270"/>
                <a:ext cx="4827" cy="9"/>
              </a:xfrm>
              <a:prstGeom prst="rect">
                <a:avLst/>
              </a:prstGeom>
              <a:solidFill>
                <a:srgbClr val="0032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17">
                <a:extLst>
                  <a:ext uri="{FF2B5EF4-FFF2-40B4-BE49-F238E27FC236}">
                    <a16:creationId xmlns:a16="http://schemas.microsoft.com/office/drawing/2014/main" id="{386E9A04-6103-BB46-9213-137CB8B2EDD9}"/>
                  </a:ext>
                </a:extLst>
              </p:cNvPr>
              <p:cNvSpPr>
                <a:spLocks noChangeArrowheads="1"/>
              </p:cNvSpPr>
              <p:nvPr/>
            </p:nvSpPr>
            <p:spPr bwMode="auto">
              <a:xfrm>
                <a:off x="462" y="2279"/>
                <a:ext cx="4827" cy="9"/>
              </a:xfrm>
              <a:prstGeom prst="rect">
                <a:avLst/>
              </a:prstGeom>
              <a:solidFill>
                <a:srgbClr val="0033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18">
                <a:extLst>
                  <a:ext uri="{FF2B5EF4-FFF2-40B4-BE49-F238E27FC236}">
                    <a16:creationId xmlns:a16="http://schemas.microsoft.com/office/drawing/2014/main" id="{582D2F53-C0E1-A35D-A65B-C9CDE94B459B}"/>
                  </a:ext>
                </a:extLst>
              </p:cNvPr>
              <p:cNvSpPr>
                <a:spLocks noChangeArrowheads="1"/>
              </p:cNvSpPr>
              <p:nvPr/>
            </p:nvSpPr>
            <p:spPr bwMode="auto">
              <a:xfrm>
                <a:off x="462" y="2288"/>
                <a:ext cx="4827" cy="9"/>
              </a:xfrm>
              <a:prstGeom prst="rect">
                <a:avLst/>
              </a:prstGeom>
              <a:solidFill>
                <a:srgbClr val="0033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19">
                <a:extLst>
                  <a:ext uri="{FF2B5EF4-FFF2-40B4-BE49-F238E27FC236}">
                    <a16:creationId xmlns:a16="http://schemas.microsoft.com/office/drawing/2014/main" id="{7CF1321A-C8F0-AFD9-E8F1-DD0DF1D41E45}"/>
                  </a:ext>
                </a:extLst>
              </p:cNvPr>
              <p:cNvSpPr>
                <a:spLocks noChangeArrowheads="1"/>
              </p:cNvSpPr>
              <p:nvPr/>
            </p:nvSpPr>
            <p:spPr bwMode="auto">
              <a:xfrm>
                <a:off x="462" y="2297"/>
                <a:ext cx="4827" cy="10"/>
              </a:xfrm>
              <a:prstGeom prst="rect">
                <a:avLst/>
              </a:prstGeom>
              <a:solidFill>
                <a:srgbClr val="0034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20">
                <a:extLst>
                  <a:ext uri="{FF2B5EF4-FFF2-40B4-BE49-F238E27FC236}">
                    <a16:creationId xmlns:a16="http://schemas.microsoft.com/office/drawing/2014/main" id="{2EB17A7A-04F4-262C-0AB5-6E847224E5DD}"/>
                  </a:ext>
                </a:extLst>
              </p:cNvPr>
              <p:cNvSpPr>
                <a:spLocks noChangeArrowheads="1"/>
              </p:cNvSpPr>
              <p:nvPr/>
            </p:nvSpPr>
            <p:spPr bwMode="auto">
              <a:xfrm>
                <a:off x="462" y="2307"/>
                <a:ext cx="4827" cy="9"/>
              </a:xfrm>
              <a:prstGeom prst="rect">
                <a:avLst/>
              </a:prstGeom>
              <a:solidFill>
                <a:srgbClr val="0035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21">
                <a:extLst>
                  <a:ext uri="{FF2B5EF4-FFF2-40B4-BE49-F238E27FC236}">
                    <a16:creationId xmlns:a16="http://schemas.microsoft.com/office/drawing/2014/main" id="{BC2E02F2-4370-4951-96CB-DE1012DF613D}"/>
                  </a:ext>
                </a:extLst>
              </p:cNvPr>
              <p:cNvSpPr>
                <a:spLocks noChangeArrowheads="1"/>
              </p:cNvSpPr>
              <p:nvPr/>
            </p:nvSpPr>
            <p:spPr bwMode="auto">
              <a:xfrm>
                <a:off x="462" y="2316"/>
                <a:ext cx="4827" cy="9"/>
              </a:xfrm>
              <a:prstGeom prst="rect">
                <a:avLst/>
              </a:prstGeom>
              <a:solidFill>
                <a:srgbClr val="0035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22">
                <a:extLst>
                  <a:ext uri="{FF2B5EF4-FFF2-40B4-BE49-F238E27FC236}">
                    <a16:creationId xmlns:a16="http://schemas.microsoft.com/office/drawing/2014/main" id="{44403181-052F-7DD9-08CD-B74E4CA6D718}"/>
                  </a:ext>
                </a:extLst>
              </p:cNvPr>
              <p:cNvSpPr>
                <a:spLocks noChangeArrowheads="1"/>
              </p:cNvSpPr>
              <p:nvPr/>
            </p:nvSpPr>
            <p:spPr bwMode="auto">
              <a:xfrm>
                <a:off x="462" y="2325"/>
                <a:ext cx="4827" cy="9"/>
              </a:xfrm>
              <a:prstGeom prst="rect">
                <a:avLst/>
              </a:prstGeom>
              <a:solidFill>
                <a:srgbClr val="0036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23">
                <a:extLst>
                  <a:ext uri="{FF2B5EF4-FFF2-40B4-BE49-F238E27FC236}">
                    <a16:creationId xmlns:a16="http://schemas.microsoft.com/office/drawing/2014/main" id="{F964A82A-E7D9-20F4-4055-C264EEEB30A3}"/>
                  </a:ext>
                </a:extLst>
              </p:cNvPr>
              <p:cNvSpPr>
                <a:spLocks noChangeArrowheads="1"/>
              </p:cNvSpPr>
              <p:nvPr/>
            </p:nvSpPr>
            <p:spPr bwMode="auto">
              <a:xfrm>
                <a:off x="462" y="2334"/>
                <a:ext cx="4827" cy="10"/>
              </a:xfrm>
              <a:prstGeom prst="rect">
                <a:avLst/>
              </a:prstGeom>
              <a:solidFill>
                <a:srgbClr val="0037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24">
                <a:extLst>
                  <a:ext uri="{FF2B5EF4-FFF2-40B4-BE49-F238E27FC236}">
                    <a16:creationId xmlns:a16="http://schemas.microsoft.com/office/drawing/2014/main" id="{A60FB220-9B3B-87F1-5351-AEF1479825E1}"/>
                  </a:ext>
                </a:extLst>
              </p:cNvPr>
              <p:cNvSpPr>
                <a:spLocks noChangeArrowheads="1"/>
              </p:cNvSpPr>
              <p:nvPr/>
            </p:nvSpPr>
            <p:spPr bwMode="auto">
              <a:xfrm>
                <a:off x="462" y="2344"/>
                <a:ext cx="4827" cy="9"/>
              </a:xfrm>
              <a:prstGeom prst="rect">
                <a:avLst/>
              </a:prstGeom>
              <a:solidFill>
                <a:srgbClr val="003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25">
                <a:extLst>
                  <a:ext uri="{FF2B5EF4-FFF2-40B4-BE49-F238E27FC236}">
                    <a16:creationId xmlns:a16="http://schemas.microsoft.com/office/drawing/2014/main" id="{270936B6-B562-B4B4-B532-E4CC4428F1E1}"/>
                  </a:ext>
                </a:extLst>
              </p:cNvPr>
              <p:cNvSpPr>
                <a:spLocks noChangeArrowheads="1"/>
              </p:cNvSpPr>
              <p:nvPr/>
            </p:nvSpPr>
            <p:spPr bwMode="auto">
              <a:xfrm>
                <a:off x="462" y="2353"/>
                <a:ext cx="4827" cy="9"/>
              </a:xfrm>
              <a:prstGeom prst="rect">
                <a:avLst/>
              </a:prstGeom>
              <a:solidFill>
                <a:srgbClr val="0039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6">
                <a:extLst>
                  <a:ext uri="{FF2B5EF4-FFF2-40B4-BE49-F238E27FC236}">
                    <a16:creationId xmlns:a16="http://schemas.microsoft.com/office/drawing/2014/main" id="{9EDC0D90-EE2A-16AB-9ABF-7DE76FEF1320}"/>
                  </a:ext>
                </a:extLst>
              </p:cNvPr>
              <p:cNvSpPr>
                <a:spLocks noChangeArrowheads="1"/>
              </p:cNvSpPr>
              <p:nvPr/>
            </p:nvSpPr>
            <p:spPr bwMode="auto">
              <a:xfrm>
                <a:off x="462" y="2362"/>
                <a:ext cx="4827" cy="9"/>
              </a:xfrm>
              <a:prstGeom prst="rect">
                <a:avLst/>
              </a:prstGeom>
              <a:solidFill>
                <a:srgbClr val="0039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7">
                <a:extLst>
                  <a:ext uri="{FF2B5EF4-FFF2-40B4-BE49-F238E27FC236}">
                    <a16:creationId xmlns:a16="http://schemas.microsoft.com/office/drawing/2014/main" id="{3F4F7308-CBDC-EDE9-C9C6-9607569D9014}"/>
                  </a:ext>
                </a:extLst>
              </p:cNvPr>
              <p:cNvSpPr>
                <a:spLocks noChangeArrowheads="1"/>
              </p:cNvSpPr>
              <p:nvPr/>
            </p:nvSpPr>
            <p:spPr bwMode="auto">
              <a:xfrm>
                <a:off x="462" y="2371"/>
                <a:ext cx="4827" cy="10"/>
              </a:xfrm>
              <a:prstGeom prst="rect">
                <a:avLst/>
              </a:prstGeom>
              <a:solidFill>
                <a:srgbClr val="003A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8">
                <a:extLst>
                  <a:ext uri="{FF2B5EF4-FFF2-40B4-BE49-F238E27FC236}">
                    <a16:creationId xmlns:a16="http://schemas.microsoft.com/office/drawing/2014/main" id="{E4DD2F80-8489-3EAA-F8CA-C5FD43911BF2}"/>
                  </a:ext>
                </a:extLst>
              </p:cNvPr>
              <p:cNvSpPr>
                <a:spLocks noChangeArrowheads="1"/>
              </p:cNvSpPr>
              <p:nvPr/>
            </p:nvSpPr>
            <p:spPr bwMode="auto">
              <a:xfrm>
                <a:off x="462" y="2381"/>
                <a:ext cx="4827" cy="9"/>
              </a:xfrm>
              <a:prstGeom prst="rect">
                <a:avLst/>
              </a:prstGeom>
              <a:solidFill>
                <a:srgbClr val="003B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9">
                <a:extLst>
                  <a:ext uri="{FF2B5EF4-FFF2-40B4-BE49-F238E27FC236}">
                    <a16:creationId xmlns:a16="http://schemas.microsoft.com/office/drawing/2014/main" id="{49F98BBD-4F7E-2BEF-B437-2FA2DEDDCB52}"/>
                  </a:ext>
                </a:extLst>
              </p:cNvPr>
              <p:cNvSpPr>
                <a:spLocks noChangeArrowheads="1"/>
              </p:cNvSpPr>
              <p:nvPr/>
            </p:nvSpPr>
            <p:spPr bwMode="auto">
              <a:xfrm>
                <a:off x="462" y="2390"/>
                <a:ext cx="4827" cy="9"/>
              </a:xfrm>
              <a:prstGeom prst="rect">
                <a:avLst/>
              </a:prstGeom>
              <a:solidFill>
                <a:srgbClr val="003C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30">
                <a:extLst>
                  <a:ext uri="{FF2B5EF4-FFF2-40B4-BE49-F238E27FC236}">
                    <a16:creationId xmlns:a16="http://schemas.microsoft.com/office/drawing/2014/main" id="{0C97E8B7-DB32-E1D1-C518-35FE13658828}"/>
                  </a:ext>
                </a:extLst>
              </p:cNvPr>
              <p:cNvSpPr>
                <a:spLocks noChangeArrowheads="1"/>
              </p:cNvSpPr>
              <p:nvPr/>
            </p:nvSpPr>
            <p:spPr bwMode="auto">
              <a:xfrm>
                <a:off x="462" y="2399"/>
                <a:ext cx="4827" cy="9"/>
              </a:xfrm>
              <a:prstGeom prst="rect">
                <a:avLst/>
              </a:prstGeom>
              <a:solidFill>
                <a:srgbClr val="003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31">
                <a:extLst>
                  <a:ext uri="{FF2B5EF4-FFF2-40B4-BE49-F238E27FC236}">
                    <a16:creationId xmlns:a16="http://schemas.microsoft.com/office/drawing/2014/main" id="{62A3CCD8-107A-DACF-6DD5-512058FCC3F0}"/>
                  </a:ext>
                </a:extLst>
              </p:cNvPr>
              <p:cNvSpPr>
                <a:spLocks noChangeArrowheads="1"/>
              </p:cNvSpPr>
              <p:nvPr/>
            </p:nvSpPr>
            <p:spPr bwMode="auto">
              <a:xfrm>
                <a:off x="462" y="2408"/>
                <a:ext cx="4827" cy="10"/>
              </a:xfrm>
              <a:prstGeom prst="rect">
                <a:avLst/>
              </a:prstGeom>
              <a:solidFill>
                <a:srgbClr val="003E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32">
                <a:extLst>
                  <a:ext uri="{FF2B5EF4-FFF2-40B4-BE49-F238E27FC236}">
                    <a16:creationId xmlns:a16="http://schemas.microsoft.com/office/drawing/2014/main" id="{3364DE76-2C82-A383-4674-743CCAA6869E}"/>
                  </a:ext>
                </a:extLst>
              </p:cNvPr>
              <p:cNvSpPr>
                <a:spLocks noChangeArrowheads="1"/>
              </p:cNvSpPr>
              <p:nvPr/>
            </p:nvSpPr>
            <p:spPr bwMode="auto">
              <a:xfrm>
                <a:off x="462" y="2418"/>
                <a:ext cx="4827" cy="9"/>
              </a:xfrm>
              <a:prstGeom prst="rect">
                <a:avLst/>
              </a:prstGeom>
              <a:solidFill>
                <a:srgbClr val="003F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33">
                <a:extLst>
                  <a:ext uri="{FF2B5EF4-FFF2-40B4-BE49-F238E27FC236}">
                    <a16:creationId xmlns:a16="http://schemas.microsoft.com/office/drawing/2014/main" id="{716D1CF3-5278-24B1-2A4D-691C1C6F9BFB}"/>
                  </a:ext>
                </a:extLst>
              </p:cNvPr>
              <p:cNvSpPr>
                <a:spLocks noChangeArrowheads="1"/>
              </p:cNvSpPr>
              <p:nvPr/>
            </p:nvSpPr>
            <p:spPr bwMode="auto">
              <a:xfrm>
                <a:off x="462" y="2427"/>
                <a:ext cx="4827" cy="9"/>
              </a:xfrm>
              <a:prstGeom prst="rect">
                <a:avLst/>
              </a:prstGeom>
              <a:solidFill>
                <a:srgbClr val="004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34">
                <a:extLst>
                  <a:ext uri="{FF2B5EF4-FFF2-40B4-BE49-F238E27FC236}">
                    <a16:creationId xmlns:a16="http://schemas.microsoft.com/office/drawing/2014/main" id="{D6C28904-2949-FB4E-9CD8-3D66448F74A9}"/>
                  </a:ext>
                </a:extLst>
              </p:cNvPr>
              <p:cNvSpPr>
                <a:spLocks noChangeArrowheads="1"/>
              </p:cNvSpPr>
              <p:nvPr/>
            </p:nvSpPr>
            <p:spPr bwMode="auto">
              <a:xfrm>
                <a:off x="462" y="2436"/>
                <a:ext cx="4827" cy="10"/>
              </a:xfrm>
              <a:prstGeom prst="rect">
                <a:avLst/>
              </a:prstGeom>
              <a:solidFill>
                <a:srgbClr val="0041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35">
                <a:extLst>
                  <a:ext uri="{FF2B5EF4-FFF2-40B4-BE49-F238E27FC236}">
                    <a16:creationId xmlns:a16="http://schemas.microsoft.com/office/drawing/2014/main" id="{5E40A1EB-75D6-441A-1AFB-F97379E11F0E}"/>
                  </a:ext>
                </a:extLst>
              </p:cNvPr>
              <p:cNvSpPr>
                <a:spLocks noChangeArrowheads="1"/>
              </p:cNvSpPr>
              <p:nvPr/>
            </p:nvSpPr>
            <p:spPr bwMode="auto">
              <a:xfrm>
                <a:off x="462" y="2446"/>
                <a:ext cx="4827" cy="9"/>
              </a:xfrm>
              <a:prstGeom prst="rect">
                <a:avLst/>
              </a:prstGeom>
              <a:solidFill>
                <a:srgbClr val="0042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6">
                <a:extLst>
                  <a:ext uri="{FF2B5EF4-FFF2-40B4-BE49-F238E27FC236}">
                    <a16:creationId xmlns:a16="http://schemas.microsoft.com/office/drawing/2014/main" id="{8DA4F577-1E7B-9AEC-4FA1-C934D1D60FE5}"/>
                  </a:ext>
                </a:extLst>
              </p:cNvPr>
              <p:cNvSpPr>
                <a:spLocks noChangeArrowheads="1"/>
              </p:cNvSpPr>
              <p:nvPr/>
            </p:nvSpPr>
            <p:spPr bwMode="auto">
              <a:xfrm>
                <a:off x="462" y="2455"/>
                <a:ext cx="4827" cy="9"/>
              </a:xfrm>
              <a:prstGeom prst="rect">
                <a:avLst/>
              </a:prstGeom>
              <a:solidFill>
                <a:srgbClr val="004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37">
                <a:extLst>
                  <a:ext uri="{FF2B5EF4-FFF2-40B4-BE49-F238E27FC236}">
                    <a16:creationId xmlns:a16="http://schemas.microsoft.com/office/drawing/2014/main" id="{EEBF8F64-00FA-2B9A-EC89-A46EA4078362}"/>
                  </a:ext>
                </a:extLst>
              </p:cNvPr>
              <p:cNvSpPr>
                <a:spLocks noChangeArrowheads="1"/>
              </p:cNvSpPr>
              <p:nvPr/>
            </p:nvSpPr>
            <p:spPr bwMode="auto">
              <a:xfrm>
                <a:off x="462" y="2464"/>
                <a:ext cx="4827" cy="9"/>
              </a:xfrm>
              <a:prstGeom prst="rect">
                <a:avLst/>
              </a:prstGeom>
              <a:solidFill>
                <a:srgbClr val="004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38">
                <a:extLst>
                  <a:ext uri="{FF2B5EF4-FFF2-40B4-BE49-F238E27FC236}">
                    <a16:creationId xmlns:a16="http://schemas.microsoft.com/office/drawing/2014/main" id="{8AD74B2E-98EA-317D-73E0-4E19E5C1A3BE}"/>
                  </a:ext>
                </a:extLst>
              </p:cNvPr>
              <p:cNvSpPr>
                <a:spLocks noChangeArrowheads="1"/>
              </p:cNvSpPr>
              <p:nvPr/>
            </p:nvSpPr>
            <p:spPr bwMode="auto">
              <a:xfrm>
                <a:off x="462" y="2473"/>
                <a:ext cx="4827" cy="10"/>
              </a:xfrm>
              <a:prstGeom prst="rect">
                <a:avLst/>
              </a:prstGeom>
              <a:solidFill>
                <a:srgbClr val="0045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39">
                <a:extLst>
                  <a:ext uri="{FF2B5EF4-FFF2-40B4-BE49-F238E27FC236}">
                    <a16:creationId xmlns:a16="http://schemas.microsoft.com/office/drawing/2014/main" id="{335D8429-6D9B-5B95-1395-351B7FADBA9D}"/>
                  </a:ext>
                </a:extLst>
              </p:cNvPr>
              <p:cNvSpPr>
                <a:spLocks noChangeArrowheads="1"/>
              </p:cNvSpPr>
              <p:nvPr/>
            </p:nvSpPr>
            <p:spPr bwMode="auto">
              <a:xfrm>
                <a:off x="462" y="2483"/>
                <a:ext cx="4827" cy="9"/>
              </a:xfrm>
              <a:prstGeom prst="rect">
                <a:avLst/>
              </a:prstGeom>
              <a:solidFill>
                <a:srgbClr val="0046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40">
                <a:extLst>
                  <a:ext uri="{FF2B5EF4-FFF2-40B4-BE49-F238E27FC236}">
                    <a16:creationId xmlns:a16="http://schemas.microsoft.com/office/drawing/2014/main" id="{41BD3775-EB94-B341-F788-325456C1BCB8}"/>
                  </a:ext>
                </a:extLst>
              </p:cNvPr>
              <p:cNvSpPr>
                <a:spLocks noChangeArrowheads="1"/>
              </p:cNvSpPr>
              <p:nvPr/>
            </p:nvSpPr>
            <p:spPr bwMode="auto">
              <a:xfrm>
                <a:off x="462" y="2492"/>
                <a:ext cx="4827" cy="9"/>
              </a:xfrm>
              <a:prstGeom prst="rect">
                <a:avLst/>
              </a:prstGeom>
              <a:solidFill>
                <a:srgbClr val="0047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41">
                <a:extLst>
                  <a:ext uri="{FF2B5EF4-FFF2-40B4-BE49-F238E27FC236}">
                    <a16:creationId xmlns:a16="http://schemas.microsoft.com/office/drawing/2014/main" id="{995FD958-0347-4F8E-C8F4-2CC42EA9F6FB}"/>
                  </a:ext>
                </a:extLst>
              </p:cNvPr>
              <p:cNvSpPr>
                <a:spLocks noChangeArrowheads="1"/>
              </p:cNvSpPr>
              <p:nvPr/>
            </p:nvSpPr>
            <p:spPr bwMode="auto">
              <a:xfrm>
                <a:off x="462" y="2501"/>
                <a:ext cx="4827" cy="9"/>
              </a:xfrm>
              <a:prstGeom prst="rect">
                <a:avLst/>
              </a:prstGeom>
              <a:solidFill>
                <a:srgbClr val="0048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42">
                <a:extLst>
                  <a:ext uri="{FF2B5EF4-FFF2-40B4-BE49-F238E27FC236}">
                    <a16:creationId xmlns:a16="http://schemas.microsoft.com/office/drawing/2014/main" id="{DA870668-6C1C-A837-990F-55A851E0A7AA}"/>
                  </a:ext>
                </a:extLst>
              </p:cNvPr>
              <p:cNvSpPr>
                <a:spLocks noChangeArrowheads="1"/>
              </p:cNvSpPr>
              <p:nvPr/>
            </p:nvSpPr>
            <p:spPr bwMode="auto">
              <a:xfrm>
                <a:off x="462" y="2510"/>
                <a:ext cx="4827" cy="10"/>
              </a:xfrm>
              <a:prstGeom prst="rect">
                <a:avLst/>
              </a:prstGeom>
              <a:solidFill>
                <a:srgbClr val="004A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43">
                <a:extLst>
                  <a:ext uri="{FF2B5EF4-FFF2-40B4-BE49-F238E27FC236}">
                    <a16:creationId xmlns:a16="http://schemas.microsoft.com/office/drawing/2014/main" id="{4F180FC9-7ED8-BA48-6979-73682EC543D9}"/>
                  </a:ext>
                </a:extLst>
              </p:cNvPr>
              <p:cNvSpPr>
                <a:spLocks noChangeArrowheads="1"/>
              </p:cNvSpPr>
              <p:nvPr/>
            </p:nvSpPr>
            <p:spPr bwMode="auto">
              <a:xfrm>
                <a:off x="462" y="2520"/>
                <a:ext cx="4827" cy="9"/>
              </a:xfrm>
              <a:prstGeom prst="rect">
                <a:avLst/>
              </a:prstGeom>
              <a:solidFill>
                <a:srgbClr val="004B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44">
                <a:extLst>
                  <a:ext uri="{FF2B5EF4-FFF2-40B4-BE49-F238E27FC236}">
                    <a16:creationId xmlns:a16="http://schemas.microsoft.com/office/drawing/2014/main" id="{13334047-B098-7B79-F3F7-480AE8170848}"/>
                  </a:ext>
                </a:extLst>
              </p:cNvPr>
              <p:cNvSpPr>
                <a:spLocks noChangeArrowheads="1"/>
              </p:cNvSpPr>
              <p:nvPr/>
            </p:nvSpPr>
            <p:spPr bwMode="auto">
              <a:xfrm>
                <a:off x="462" y="2529"/>
                <a:ext cx="4827" cy="9"/>
              </a:xfrm>
              <a:prstGeom prst="rect">
                <a:avLst/>
              </a:prstGeom>
              <a:solidFill>
                <a:srgbClr val="004C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45">
                <a:extLst>
                  <a:ext uri="{FF2B5EF4-FFF2-40B4-BE49-F238E27FC236}">
                    <a16:creationId xmlns:a16="http://schemas.microsoft.com/office/drawing/2014/main" id="{B6C204A5-A3AA-6351-81E9-9D7ABEB73448}"/>
                  </a:ext>
                </a:extLst>
              </p:cNvPr>
              <p:cNvSpPr>
                <a:spLocks noChangeArrowheads="1"/>
              </p:cNvSpPr>
              <p:nvPr/>
            </p:nvSpPr>
            <p:spPr bwMode="auto">
              <a:xfrm>
                <a:off x="462" y="2538"/>
                <a:ext cx="4827" cy="9"/>
              </a:xfrm>
              <a:prstGeom prst="rect">
                <a:avLst/>
              </a:prstGeom>
              <a:solidFill>
                <a:srgbClr val="004D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46">
                <a:extLst>
                  <a:ext uri="{FF2B5EF4-FFF2-40B4-BE49-F238E27FC236}">
                    <a16:creationId xmlns:a16="http://schemas.microsoft.com/office/drawing/2014/main" id="{8AB86967-D763-6243-16CF-8AC49C470FA6}"/>
                  </a:ext>
                </a:extLst>
              </p:cNvPr>
              <p:cNvSpPr>
                <a:spLocks noChangeArrowheads="1"/>
              </p:cNvSpPr>
              <p:nvPr/>
            </p:nvSpPr>
            <p:spPr bwMode="auto">
              <a:xfrm>
                <a:off x="462" y="2547"/>
                <a:ext cx="4827" cy="10"/>
              </a:xfrm>
              <a:prstGeom prst="rect">
                <a:avLst/>
              </a:prstGeom>
              <a:solidFill>
                <a:srgbClr val="004E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47">
                <a:extLst>
                  <a:ext uri="{FF2B5EF4-FFF2-40B4-BE49-F238E27FC236}">
                    <a16:creationId xmlns:a16="http://schemas.microsoft.com/office/drawing/2014/main" id="{F16271EE-7E3E-A085-BA53-29B350FC242B}"/>
                  </a:ext>
                </a:extLst>
              </p:cNvPr>
              <p:cNvSpPr>
                <a:spLocks noChangeArrowheads="1"/>
              </p:cNvSpPr>
              <p:nvPr/>
            </p:nvSpPr>
            <p:spPr bwMode="auto">
              <a:xfrm>
                <a:off x="462" y="2557"/>
                <a:ext cx="4827" cy="9"/>
              </a:xfrm>
              <a:prstGeom prst="rect">
                <a:avLst/>
              </a:prstGeom>
              <a:solidFill>
                <a:srgbClr val="004F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48">
                <a:extLst>
                  <a:ext uri="{FF2B5EF4-FFF2-40B4-BE49-F238E27FC236}">
                    <a16:creationId xmlns:a16="http://schemas.microsoft.com/office/drawing/2014/main" id="{88942A04-2116-EB53-F24A-CD31688FC736}"/>
                  </a:ext>
                </a:extLst>
              </p:cNvPr>
              <p:cNvSpPr>
                <a:spLocks noChangeArrowheads="1"/>
              </p:cNvSpPr>
              <p:nvPr/>
            </p:nvSpPr>
            <p:spPr bwMode="auto">
              <a:xfrm>
                <a:off x="462" y="2566"/>
                <a:ext cx="4827" cy="9"/>
              </a:xfrm>
              <a:prstGeom prst="rect">
                <a:avLst/>
              </a:prstGeom>
              <a:solidFill>
                <a:srgbClr val="0050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49">
                <a:extLst>
                  <a:ext uri="{FF2B5EF4-FFF2-40B4-BE49-F238E27FC236}">
                    <a16:creationId xmlns:a16="http://schemas.microsoft.com/office/drawing/2014/main" id="{EC5AD758-2422-F4E3-4D8C-B9FCFC17C198}"/>
                  </a:ext>
                </a:extLst>
              </p:cNvPr>
              <p:cNvSpPr>
                <a:spLocks noChangeArrowheads="1"/>
              </p:cNvSpPr>
              <p:nvPr/>
            </p:nvSpPr>
            <p:spPr bwMode="auto">
              <a:xfrm>
                <a:off x="462" y="2575"/>
                <a:ext cx="4827" cy="9"/>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50">
                <a:extLst>
                  <a:ext uri="{FF2B5EF4-FFF2-40B4-BE49-F238E27FC236}">
                    <a16:creationId xmlns:a16="http://schemas.microsoft.com/office/drawing/2014/main" id="{A310A1EA-A950-EB79-CAEF-215A750ED0CC}"/>
                  </a:ext>
                </a:extLst>
              </p:cNvPr>
              <p:cNvSpPr>
                <a:spLocks noChangeArrowheads="1"/>
              </p:cNvSpPr>
              <p:nvPr/>
            </p:nvSpPr>
            <p:spPr bwMode="auto">
              <a:xfrm>
                <a:off x="462" y="2584"/>
                <a:ext cx="4827" cy="10"/>
              </a:xfrm>
              <a:prstGeom prst="rect">
                <a:avLst/>
              </a:prstGeom>
              <a:solidFill>
                <a:srgbClr val="005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Rectangle 51">
                <a:extLst>
                  <a:ext uri="{FF2B5EF4-FFF2-40B4-BE49-F238E27FC236}">
                    <a16:creationId xmlns:a16="http://schemas.microsoft.com/office/drawing/2014/main" id="{0EE999CF-252B-2DBB-5887-D73DCE28E88E}"/>
                  </a:ext>
                </a:extLst>
              </p:cNvPr>
              <p:cNvSpPr>
                <a:spLocks noChangeArrowheads="1"/>
              </p:cNvSpPr>
              <p:nvPr/>
            </p:nvSpPr>
            <p:spPr bwMode="auto">
              <a:xfrm>
                <a:off x="462" y="2594"/>
                <a:ext cx="4827" cy="9"/>
              </a:xfrm>
              <a:prstGeom prst="rect">
                <a:avLst/>
              </a:prstGeom>
              <a:solidFill>
                <a:srgbClr val="0053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52">
                <a:extLst>
                  <a:ext uri="{FF2B5EF4-FFF2-40B4-BE49-F238E27FC236}">
                    <a16:creationId xmlns:a16="http://schemas.microsoft.com/office/drawing/2014/main" id="{5A5C4DB5-F8E3-86B9-916F-B1ECA7597242}"/>
                  </a:ext>
                </a:extLst>
              </p:cNvPr>
              <p:cNvSpPr>
                <a:spLocks noChangeArrowheads="1"/>
              </p:cNvSpPr>
              <p:nvPr/>
            </p:nvSpPr>
            <p:spPr bwMode="auto">
              <a:xfrm>
                <a:off x="462" y="2603"/>
                <a:ext cx="4827" cy="9"/>
              </a:xfrm>
              <a:prstGeom prst="rect">
                <a:avLst/>
              </a:prstGeom>
              <a:solidFill>
                <a:srgbClr val="0054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Rectangle 53">
                <a:extLst>
                  <a:ext uri="{FF2B5EF4-FFF2-40B4-BE49-F238E27FC236}">
                    <a16:creationId xmlns:a16="http://schemas.microsoft.com/office/drawing/2014/main" id="{6D9A5AE3-354A-0C5F-F47D-16DF78C64A00}"/>
                  </a:ext>
                </a:extLst>
              </p:cNvPr>
              <p:cNvSpPr>
                <a:spLocks noChangeArrowheads="1"/>
              </p:cNvSpPr>
              <p:nvPr/>
            </p:nvSpPr>
            <p:spPr bwMode="auto">
              <a:xfrm>
                <a:off x="462" y="2612"/>
                <a:ext cx="4827" cy="9"/>
              </a:xfrm>
              <a:prstGeom prst="rect">
                <a:avLst/>
              </a:prstGeom>
              <a:solidFill>
                <a:srgbClr val="0055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54">
                <a:extLst>
                  <a:ext uri="{FF2B5EF4-FFF2-40B4-BE49-F238E27FC236}">
                    <a16:creationId xmlns:a16="http://schemas.microsoft.com/office/drawing/2014/main" id="{3FD183F2-404E-62BF-E00B-55B88EA8BBCB}"/>
                  </a:ext>
                </a:extLst>
              </p:cNvPr>
              <p:cNvSpPr>
                <a:spLocks noChangeArrowheads="1"/>
              </p:cNvSpPr>
              <p:nvPr/>
            </p:nvSpPr>
            <p:spPr bwMode="auto">
              <a:xfrm>
                <a:off x="462" y="2621"/>
                <a:ext cx="4827" cy="10"/>
              </a:xfrm>
              <a:prstGeom prst="rect">
                <a:avLst/>
              </a:prstGeom>
              <a:solidFill>
                <a:srgbClr val="0056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55">
                <a:extLst>
                  <a:ext uri="{FF2B5EF4-FFF2-40B4-BE49-F238E27FC236}">
                    <a16:creationId xmlns:a16="http://schemas.microsoft.com/office/drawing/2014/main" id="{657C20F3-1F30-50B4-F968-19FD9BAA5CC3}"/>
                  </a:ext>
                </a:extLst>
              </p:cNvPr>
              <p:cNvSpPr>
                <a:spLocks noChangeArrowheads="1"/>
              </p:cNvSpPr>
              <p:nvPr/>
            </p:nvSpPr>
            <p:spPr bwMode="auto">
              <a:xfrm>
                <a:off x="462" y="2631"/>
                <a:ext cx="4827" cy="9"/>
              </a:xfrm>
              <a:prstGeom prst="rect">
                <a:avLst/>
              </a:prstGeom>
              <a:solidFill>
                <a:srgbClr val="0057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56">
                <a:extLst>
                  <a:ext uri="{FF2B5EF4-FFF2-40B4-BE49-F238E27FC236}">
                    <a16:creationId xmlns:a16="http://schemas.microsoft.com/office/drawing/2014/main" id="{AFA3AF81-4CAE-4E03-B4A0-1A5336A6549F}"/>
                  </a:ext>
                </a:extLst>
              </p:cNvPr>
              <p:cNvSpPr>
                <a:spLocks noChangeArrowheads="1"/>
              </p:cNvSpPr>
              <p:nvPr/>
            </p:nvSpPr>
            <p:spPr bwMode="auto">
              <a:xfrm>
                <a:off x="462" y="2640"/>
                <a:ext cx="4827" cy="9"/>
              </a:xfrm>
              <a:prstGeom prst="rect">
                <a:avLst/>
              </a:prstGeom>
              <a:solidFill>
                <a:srgbClr val="0057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57">
                <a:extLst>
                  <a:ext uri="{FF2B5EF4-FFF2-40B4-BE49-F238E27FC236}">
                    <a16:creationId xmlns:a16="http://schemas.microsoft.com/office/drawing/2014/main" id="{0789E023-15AD-70B5-E327-460DC2BC07C1}"/>
                  </a:ext>
                </a:extLst>
              </p:cNvPr>
              <p:cNvSpPr>
                <a:spLocks noChangeArrowheads="1"/>
              </p:cNvSpPr>
              <p:nvPr/>
            </p:nvSpPr>
            <p:spPr bwMode="auto">
              <a:xfrm>
                <a:off x="462" y="2649"/>
                <a:ext cx="4827" cy="9"/>
              </a:xfrm>
              <a:prstGeom prst="rect">
                <a:avLst/>
              </a:prstGeom>
              <a:solidFill>
                <a:srgbClr val="0058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Rectangle 58">
                <a:extLst>
                  <a:ext uri="{FF2B5EF4-FFF2-40B4-BE49-F238E27FC236}">
                    <a16:creationId xmlns:a16="http://schemas.microsoft.com/office/drawing/2014/main" id="{1A338BDC-ADA5-1B73-D974-3967856A6617}"/>
                  </a:ext>
                </a:extLst>
              </p:cNvPr>
              <p:cNvSpPr>
                <a:spLocks noChangeArrowheads="1"/>
              </p:cNvSpPr>
              <p:nvPr/>
            </p:nvSpPr>
            <p:spPr bwMode="auto">
              <a:xfrm>
                <a:off x="462" y="2658"/>
                <a:ext cx="4827" cy="10"/>
              </a:xfrm>
              <a:prstGeom prst="rect">
                <a:avLst/>
              </a:prstGeom>
              <a:solidFill>
                <a:srgbClr val="0059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Rectangle 59">
                <a:extLst>
                  <a:ext uri="{FF2B5EF4-FFF2-40B4-BE49-F238E27FC236}">
                    <a16:creationId xmlns:a16="http://schemas.microsoft.com/office/drawing/2014/main" id="{4A8D5867-E7C4-9921-091C-B05DB09DB800}"/>
                  </a:ext>
                </a:extLst>
              </p:cNvPr>
              <p:cNvSpPr>
                <a:spLocks noChangeArrowheads="1"/>
              </p:cNvSpPr>
              <p:nvPr/>
            </p:nvSpPr>
            <p:spPr bwMode="auto">
              <a:xfrm>
                <a:off x="462" y="2668"/>
                <a:ext cx="4827" cy="9"/>
              </a:xfrm>
              <a:prstGeom prst="rect">
                <a:avLst/>
              </a:prstGeom>
              <a:solidFill>
                <a:srgbClr val="005A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Rectangle 60">
                <a:extLst>
                  <a:ext uri="{FF2B5EF4-FFF2-40B4-BE49-F238E27FC236}">
                    <a16:creationId xmlns:a16="http://schemas.microsoft.com/office/drawing/2014/main" id="{B7F24F7C-5BC2-D842-BBED-93858B683C0D}"/>
                  </a:ext>
                </a:extLst>
              </p:cNvPr>
              <p:cNvSpPr>
                <a:spLocks noChangeArrowheads="1"/>
              </p:cNvSpPr>
              <p:nvPr/>
            </p:nvSpPr>
            <p:spPr bwMode="auto">
              <a:xfrm>
                <a:off x="462" y="2677"/>
                <a:ext cx="4827" cy="9"/>
              </a:xfrm>
              <a:prstGeom prst="rect">
                <a:avLst/>
              </a:prstGeom>
              <a:solidFill>
                <a:srgbClr val="005B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61">
                <a:extLst>
                  <a:ext uri="{FF2B5EF4-FFF2-40B4-BE49-F238E27FC236}">
                    <a16:creationId xmlns:a16="http://schemas.microsoft.com/office/drawing/2014/main" id="{2C230C83-B96B-7553-1DD5-409E87A75DCD}"/>
                  </a:ext>
                </a:extLst>
              </p:cNvPr>
              <p:cNvSpPr>
                <a:spLocks noChangeArrowheads="1"/>
              </p:cNvSpPr>
              <p:nvPr/>
            </p:nvSpPr>
            <p:spPr bwMode="auto">
              <a:xfrm>
                <a:off x="462" y="2686"/>
                <a:ext cx="4827" cy="10"/>
              </a:xfrm>
              <a:prstGeom prst="rect">
                <a:avLst/>
              </a:prstGeom>
              <a:solidFill>
                <a:srgbClr val="005C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62">
                <a:extLst>
                  <a:ext uri="{FF2B5EF4-FFF2-40B4-BE49-F238E27FC236}">
                    <a16:creationId xmlns:a16="http://schemas.microsoft.com/office/drawing/2014/main" id="{776BFFA6-265D-5071-7A38-7D1BA895C237}"/>
                  </a:ext>
                </a:extLst>
              </p:cNvPr>
              <p:cNvSpPr>
                <a:spLocks noChangeArrowheads="1"/>
              </p:cNvSpPr>
              <p:nvPr/>
            </p:nvSpPr>
            <p:spPr bwMode="auto">
              <a:xfrm>
                <a:off x="462" y="2696"/>
                <a:ext cx="4827" cy="9"/>
              </a:xfrm>
              <a:prstGeom prst="rect">
                <a:avLst/>
              </a:prstGeom>
              <a:solidFill>
                <a:srgbClr val="005C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63">
                <a:extLst>
                  <a:ext uri="{FF2B5EF4-FFF2-40B4-BE49-F238E27FC236}">
                    <a16:creationId xmlns:a16="http://schemas.microsoft.com/office/drawing/2014/main" id="{B057084A-9DB5-4AD2-4983-625BEFD658ED}"/>
                  </a:ext>
                </a:extLst>
              </p:cNvPr>
              <p:cNvSpPr>
                <a:spLocks noChangeArrowheads="1"/>
              </p:cNvSpPr>
              <p:nvPr/>
            </p:nvSpPr>
            <p:spPr bwMode="auto">
              <a:xfrm>
                <a:off x="462" y="2705"/>
                <a:ext cx="4827" cy="9"/>
              </a:xfrm>
              <a:prstGeom prst="rect">
                <a:avLst/>
              </a:prstGeom>
              <a:solidFill>
                <a:srgbClr val="005D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64">
                <a:extLst>
                  <a:ext uri="{FF2B5EF4-FFF2-40B4-BE49-F238E27FC236}">
                    <a16:creationId xmlns:a16="http://schemas.microsoft.com/office/drawing/2014/main" id="{49DF17BB-143A-0643-C2CD-4C57D9AA7053}"/>
                  </a:ext>
                </a:extLst>
              </p:cNvPr>
              <p:cNvSpPr>
                <a:spLocks noChangeArrowheads="1"/>
              </p:cNvSpPr>
              <p:nvPr/>
            </p:nvSpPr>
            <p:spPr bwMode="auto">
              <a:xfrm>
                <a:off x="462" y="2714"/>
                <a:ext cx="4827" cy="9"/>
              </a:xfrm>
              <a:prstGeom prst="rect">
                <a:avLst/>
              </a:prstGeom>
              <a:solidFill>
                <a:srgbClr val="005E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65">
                <a:extLst>
                  <a:ext uri="{FF2B5EF4-FFF2-40B4-BE49-F238E27FC236}">
                    <a16:creationId xmlns:a16="http://schemas.microsoft.com/office/drawing/2014/main" id="{7162C2D9-1BB3-E812-0F38-10244F9CC8F9}"/>
                  </a:ext>
                </a:extLst>
              </p:cNvPr>
              <p:cNvSpPr>
                <a:spLocks noChangeArrowheads="1"/>
              </p:cNvSpPr>
              <p:nvPr/>
            </p:nvSpPr>
            <p:spPr bwMode="auto">
              <a:xfrm>
                <a:off x="462" y="2723"/>
                <a:ext cx="4827" cy="10"/>
              </a:xfrm>
              <a:prstGeom prst="rect">
                <a:avLst/>
              </a:prstGeom>
              <a:solidFill>
                <a:srgbClr val="005E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66">
                <a:extLst>
                  <a:ext uri="{FF2B5EF4-FFF2-40B4-BE49-F238E27FC236}">
                    <a16:creationId xmlns:a16="http://schemas.microsoft.com/office/drawing/2014/main" id="{58A1D9E8-3705-ECD5-9C3E-8A1AAC742AC6}"/>
                  </a:ext>
                </a:extLst>
              </p:cNvPr>
              <p:cNvSpPr>
                <a:spLocks noChangeArrowheads="1"/>
              </p:cNvSpPr>
              <p:nvPr/>
            </p:nvSpPr>
            <p:spPr bwMode="auto">
              <a:xfrm>
                <a:off x="462" y="2733"/>
                <a:ext cx="4827" cy="9"/>
              </a:xfrm>
              <a:prstGeom prst="rect">
                <a:avLst/>
              </a:prstGeom>
              <a:solidFill>
                <a:srgbClr val="005F8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67">
                <a:extLst>
                  <a:ext uri="{FF2B5EF4-FFF2-40B4-BE49-F238E27FC236}">
                    <a16:creationId xmlns:a16="http://schemas.microsoft.com/office/drawing/2014/main" id="{667B7409-65C9-CBB0-C0BA-E072C464173B}"/>
                  </a:ext>
                </a:extLst>
              </p:cNvPr>
              <p:cNvSpPr>
                <a:spLocks noChangeArrowheads="1"/>
              </p:cNvSpPr>
              <p:nvPr/>
            </p:nvSpPr>
            <p:spPr bwMode="auto">
              <a:xfrm>
                <a:off x="462" y="2742"/>
                <a:ext cx="4827" cy="9"/>
              </a:xfrm>
              <a:prstGeom prst="rect">
                <a:avLst/>
              </a:prstGeom>
              <a:solidFill>
                <a:srgbClr val="005F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68">
                <a:extLst>
                  <a:ext uri="{FF2B5EF4-FFF2-40B4-BE49-F238E27FC236}">
                    <a16:creationId xmlns:a16="http://schemas.microsoft.com/office/drawing/2014/main" id="{A4C0FEFB-CEFD-80BC-36D3-647F6A5CFBAB}"/>
                  </a:ext>
                </a:extLst>
              </p:cNvPr>
              <p:cNvSpPr>
                <a:spLocks noChangeArrowheads="1"/>
              </p:cNvSpPr>
              <p:nvPr/>
            </p:nvSpPr>
            <p:spPr bwMode="auto">
              <a:xfrm>
                <a:off x="462" y="2751"/>
                <a:ext cx="4827" cy="9"/>
              </a:xfrm>
              <a:prstGeom prst="rect">
                <a:avLst/>
              </a:prstGeom>
              <a:solidFill>
                <a:srgbClr val="006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69">
                <a:extLst>
                  <a:ext uri="{FF2B5EF4-FFF2-40B4-BE49-F238E27FC236}">
                    <a16:creationId xmlns:a16="http://schemas.microsoft.com/office/drawing/2014/main" id="{0D2E4D5B-8B6A-1E12-7151-1D2A3ED5404E}"/>
                  </a:ext>
                </a:extLst>
              </p:cNvPr>
              <p:cNvSpPr>
                <a:spLocks noChangeArrowheads="1"/>
              </p:cNvSpPr>
              <p:nvPr/>
            </p:nvSpPr>
            <p:spPr bwMode="auto">
              <a:xfrm>
                <a:off x="462" y="2760"/>
                <a:ext cx="4827" cy="10"/>
              </a:xfrm>
              <a:prstGeom prst="rect">
                <a:avLst/>
              </a:prstGeom>
              <a:solidFill>
                <a:srgbClr val="006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70">
                <a:extLst>
                  <a:ext uri="{FF2B5EF4-FFF2-40B4-BE49-F238E27FC236}">
                    <a16:creationId xmlns:a16="http://schemas.microsoft.com/office/drawing/2014/main" id="{6E215754-8310-9FBB-4025-C4E9B48C7058}"/>
                  </a:ext>
                </a:extLst>
              </p:cNvPr>
              <p:cNvSpPr>
                <a:spLocks noChangeArrowheads="1"/>
              </p:cNvSpPr>
              <p:nvPr/>
            </p:nvSpPr>
            <p:spPr bwMode="auto">
              <a:xfrm>
                <a:off x="462" y="2770"/>
                <a:ext cx="4827" cy="9"/>
              </a:xfrm>
              <a:prstGeom prst="rect">
                <a:avLst/>
              </a:prstGeom>
              <a:solidFill>
                <a:srgbClr val="006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71">
                <a:extLst>
                  <a:ext uri="{FF2B5EF4-FFF2-40B4-BE49-F238E27FC236}">
                    <a16:creationId xmlns:a16="http://schemas.microsoft.com/office/drawing/2014/main" id="{0633447F-000D-399F-07B8-A466371F71A7}"/>
                  </a:ext>
                </a:extLst>
              </p:cNvPr>
              <p:cNvSpPr>
                <a:spLocks noChangeArrowheads="1"/>
              </p:cNvSpPr>
              <p:nvPr/>
            </p:nvSpPr>
            <p:spPr bwMode="auto">
              <a:xfrm>
                <a:off x="462" y="2779"/>
                <a:ext cx="4827" cy="9"/>
              </a:xfrm>
              <a:prstGeom prst="rect">
                <a:avLst/>
              </a:prstGeom>
              <a:solidFill>
                <a:srgbClr val="006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72">
                <a:extLst>
                  <a:ext uri="{FF2B5EF4-FFF2-40B4-BE49-F238E27FC236}">
                    <a16:creationId xmlns:a16="http://schemas.microsoft.com/office/drawing/2014/main" id="{3F7B0055-DCA6-B06B-08B6-3A3D6C19D753}"/>
                  </a:ext>
                </a:extLst>
              </p:cNvPr>
              <p:cNvSpPr>
                <a:spLocks noChangeArrowheads="1"/>
              </p:cNvSpPr>
              <p:nvPr/>
            </p:nvSpPr>
            <p:spPr bwMode="auto">
              <a:xfrm>
                <a:off x="462" y="2788"/>
                <a:ext cx="4827" cy="9"/>
              </a:xfrm>
              <a:prstGeom prst="rect">
                <a:avLst/>
              </a:prstGeom>
              <a:solidFill>
                <a:srgbClr val="0062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73">
                <a:extLst>
                  <a:ext uri="{FF2B5EF4-FFF2-40B4-BE49-F238E27FC236}">
                    <a16:creationId xmlns:a16="http://schemas.microsoft.com/office/drawing/2014/main" id="{5A1DD36E-9ED8-AB4E-656E-0C4F8EBDE43E}"/>
                  </a:ext>
                </a:extLst>
              </p:cNvPr>
              <p:cNvSpPr>
                <a:spLocks noChangeArrowheads="1"/>
              </p:cNvSpPr>
              <p:nvPr/>
            </p:nvSpPr>
            <p:spPr bwMode="auto">
              <a:xfrm>
                <a:off x="462" y="2797"/>
                <a:ext cx="4827" cy="10"/>
              </a:xfrm>
              <a:prstGeom prst="rect">
                <a:avLst/>
              </a:prstGeom>
              <a:solidFill>
                <a:srgbClr val="0062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74">
                <a:extLst>
                  <a:ext uri="{FF2B5EF4-FFF2-40B4-BE49-F238E27FC236}">
                    <a16:creationId xmlns:a16="http://schemas.microsoft.com/office/drawing/2014/main" id="{2D0B0CD5-BCD3-5792-6C5E-4213FFABB5C6}"/>
                  </a:ext>
                </a:extLst>
              </p:cNvPr>
              <p:cNvSpPr>
                <a:spLocks noChangeArrowheads="1"/>
              </p:cNvSpPr>
              <p:nvPr/>
            </p:nvSpPr>
            <p:spPr bwMode="auto">
              <a:xfrm>
                <a:off x="462" y="2807"/>
                <a:ext cx="4827" cy="9"/>
              </a:xfrm>
              <a:prstGeom prst="rect">
                <a:avLst/>
              </a:prstGeom>
              <a:solidFill>
                <a:srgbClr val="006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75">
                <a:extLst>
                  <a:ext uri="{FF2B5EF4-FFF2-40B4-BE49-F238E27FC236}">
                    <a16:creationId xmlns:a16="http://schemas.microsoft.com/office/drawing/2014/main" id="{4BE6220E-FD49-65A5-746B-9B81DEA0364F}"/>
                  </a:ext>
                </a:extLst>
              </p:cNvPr>
              <p:cNvSpPr>
                <a:spLocks noChangeArrowheads="1"/>
              </p:cNvSpPr>
              <p:nvPr/>
            </p:nvSpPr>
            <p:spPr bwMode="auto">
              <a:xfrm>
                <a:off x="462" y="2816"/>
                <a:ext cx="4827" cy="9"/>
              </a:xfrm>
              <a:prstGeom prst="rect">
                <a:avLst/>
              </a:prstGeom>
              <a:solidFill>
                <a:srgbClr val="0063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76">
                <a:extLst>
                  <a:ext uri="{FF2B5EF4-FFF2-40B4-BE49-F238E27FC236}">
                    <a16:creationId xmlns:a16="http://schemas.microsoft.com/office/drawing/2014/main" id="{578E3370-8595-B20D-6438-902B45629ED0}"/>
                  </a:ext>
                </a:extLst>
              </p:cNvPr>
              <p:cNvSpPr>
                <a:spLocks noChangeArrowheads="1"/>
              </p:cNvSpPr>
              <p:nvPr/>
            </p:nvSpPr>
            <p:spPr bwMode="auto">
              <a:xfrm>
                <a:off x="462" y="2825"/>
                <a:ext cx="4827" cy="9"/>
              </a:xfrm>
              <a:prstGeom prst="rect">
                <a:avLst/>
              </a:prstGeom>
              <a:solidFill>
                <a:srgbClr val="0063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77">
                <a:extLst>
                  <a:ext uri="{FF2B5EF4-FFF2-40B4-BE49-F238E27FC236}">
                    <a16:creationId xmlns:a16="http://schemas.microsoft.com/office/drawing/2014/main" id="{B6ED27E3-8640-214E-EA85-85BCF9A9D554}"/>
                  </a:ext>
                </a:extLst>
              </p:cNvPr>
              <p:cNvSpPr>
                <a:spLocks noChangeArrowheads="1"/>
              </p:cNvSpPr>
              <p:nvPr/>
            </p:nvSpPr>
            <p:spPr bwMode="auto">
              <a:xfrm>
                <a:off x="462" y="2834"/>
                <a:ext cx="4827" cy="10"/>
              </a:xfrm>
              <a:prstGeom prst="rect">
                <a:avLst/>
              </a:prstGeom>
              <a:solidFill>
                <a:srgbClr val="0063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78">
                <a:extLst>
                  <a:ext uri="{FF2B5EF4-FFF2-40B4-BE49-F238E27FC236}">
                    <a16:creationId xmlns:a16="http://schemas.microsoft.com/office/drawing/2014/main" id="{9B244F2F-9DB2-EBB3-8024-53046C08C718}"/>
                  </a:ext>
                </a:extLst>
              </p:cNvPr>
              <p:cNvSpPr>
                <a:spLocks noChangeArrowheads="1"/>
              </p:cNvSpPr>
              <p:nvPr/>
            </p:nvSpPr>
            <p:spPr bwMode="auto">
              <a:xfrm>
                <a:off x="462" y="2844"/>
                <a:ext cx="4827" cy="9"/>
              </a:xfrm>
              <a:prstGeom prst="rect">
                <a:avLst/>
              </a:prstGeom>
              <a:solidFill>
                <a:srgbClr val="0064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79">
                <a:extLst>
                  <a:ext uri="{FF2B5EF4-FFF2-40B4-BE49-F238E27FC236}">
                    <a16:creationId xmlns:a16="http://schemas.microsoft.com/office/drawing/2014/main" id="{D9D038E6-9883-B25A-7FA4-E930193C37E1}"/>
                  </a:ext>
                </a:extLst>
              </p:cNvPr>
              <p:cNvSpPr>
                <a:spLocks noChangeArrowheads="1"/>
              </p:cNvSpPr>
              <p:nvPr/>
            </p:nvSpPr>
            <p:spPr bwMode="auto">
              <a:xfrm>
                <a:off x="462" y="2853"/>
                <a:ext cx="4827" cy="9"/>
              </a:xfrm>
              <a:prstGeom prst="rect">
                <a:avLst/>
              </a:prstGeom>
              <a:solidFill>
                <a:srgbClr val="0064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80">
                <a:extLst>
                  <a:ext uri="{FF2B5EF4-FFF2-40B4-BE49-F238E27FC236}">
                    <a16:creationId xmlns:a16="http://schemas.microsoft.com/office/drawing/2014/main" id="{B77BEEE8-9699-83EC-E79B-9DC45E61334D}"/>
                  </a:ext>
                </a:extLst>
              </p:cNvPr>
              <p:cNvSpPr>
                <a:spLocks noChangeArrowheads="1"/>
              </p:cNvSpPr>
              <p:nvPr/>
            </p:nvSpPr>
            <p:spPr bwMode="auto">
              <a:xfrm>
                <a:off x="462" y="2862"/>
                <a:ext cx="4827" cy="9"/>
              </a:xfrm>
              <a:prstGeom prst="rect">
                <a:avLst/>
              </a:prstGeom>
              <a:solidFill>
                <a:srgbClr val="0064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81">
                <a:extLst>
                  <a:ext uri="{FF2B5EF4-FFF2-40B4-BE49-F238E27FC236}">
                    <a16:creationId xmlns:a16="http://schemas.microsoft.com/office/drawing/2014/main" id="{D2F62900-9396-0F57-9132-3DCDE5FE10BC}"/>
                  </a:ext>
                </a:extLst>
              </p:cNvPr>
              <p:cNvSpPr>
                <a:spLocks noChangeArrowheads="1"/>
              </p:cNvSpPr>
              <p:nvPr/>
            </p:nvSpPr>
            <p:spPr bwMode="auto">
              <a:xfrm>
                <a:off x="462" y="2871"/>
                <a:ext cx="4827" cy="10"/>
              </a:xfrm>
              <a:prstGeom prst="rect">
                <a:avLst/>
              </a:prstGeom>
              <a:solidFill>
                <a:srgbClr val="006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82">
                <a:extLst>
                  <a:ext uri="{FF2B5EF4-FFF2-40B4-BE49-F238E27FC236}">
                    <a16:creationId xmlns:a16="http://schemas.microsoft.com/office/drawing/2014/main" id="{67754BA5-DD3F-3053-B0E2-261DB7AB780B}"/>
                  </a:ext>
                </a:extLst>
              </p:cNvPr>
              <p:cNvSpPr>
                <a:spLocks noChangeArrowheads="1"/>
              </p:cNvSpPr>
              <p:nvPr/>
            </p:nvSpPr>
            <p:spPr bwMode="auto">
              <a:xfrm>
                <a:off x="462" y="2881"/>
                <a:ext cx="4827" cy="9"/>
              </a:xfrm>
              <a:prstGeom prst="rect">
                <a:avLst/>
              </a:prstGeom>
              <a:solidFill>
                <a:srgbClr val="006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Rectangle 83">
                <a:extLst>
                  <a:ext uri="{FF2B5EF4-FFF2-40B4-BE49-F238E27FC236}">
                    <a16:creationId xmlns:a16="http://schemas.microsoft.com/office/drawing/2014/main" id="{C7652D2C-59DC-00D2-294C-39465AD2A765}"/>
                  </a:ext>
                </a:extLst>
              </p:cNvPr>
              <p:cNvSpPr>
                <a:spLocks noChangeArrowheads="1"/>
              </p:cNvSpPr>
              <p:nvPr/>
            </p:nvSpPr>
            <p:spPr bwMode="auto">
              <a:xfrm>
                <a:off x="462" y="2890"/>
                <a:ext cx="4827" cy="9"/>
              </a:xfrm>
              <a:prstGeom prst="rect">
                <a:avLst/>
              </a:prstGeom>
              <a:solidFill>
                <a:srgbClr val="006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84">
                <a:extLst>
                  <a:ext uri="{FF2B5EF4-FFF2-40B4-BE49-F238E27FC236}">
                    <a16:creationId xmlns:a16="http://schemas.microsoft.com/office/drawing/2014/main" id="{B9C842B4-87C6-56E6-7677-DADFBB000AC9}"/>
                  </a:ext>
                </a:extLst>
              </p:cNvPr>
              <p:cNvSpPr>
                <a:spLocks noChangeArrowheads="1"/>
              </p:cNvSpPr>
              <p:nvPr/>
            </p:nvSpPr>
            <p:spPr bwMode="auto">
              <a:xfrm>
                <a:off x="462" y="2899"/>
                <a:ext cx="4827" cy="9"/>
              </a:xfrm>
              <a:prstGeom prst="rect">
                <a:avLst/>
              </a:prstGeom>
              <a:solidFill>
                <a:srgbClr val="006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Rectangle 85">
                <a:extLst>
                  <a:ext uri="{FF2B5EF4-FFF2-40B4-BE49-F238E27FC236}">
                    <a16:creationId xmlns:a16="http://schemas.microsoft.com/office/drawing/2014/main" id="{DCB1C4C8-72D2-1F73-7A8E-60AB3260BA1A}"/>
                  </a:ext>
                </a:extLst>
              </p:cNvPr>
              <p:cNvSpPr>
                <a:spLocks noChangeArrowheads="1"/>
              </p:cNvSpPr>
              <p:nvPr/>
            </p:nvSpPr>
            <p:spPr bwMode="auto">
              <a:xfrm>
                <a:off x="462" y="2908"/>
                <a:ext cx="4827" cy="10"/>
              </a:xfrm>
              <a:prstGeom prst="rect">
                <a:avLst/>
              </a:prstGeom>
              <a:solidFill>
                <a:srgbClr val="006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Rectangle 86">
                <a:extLst>
                  <a:ext uri="{FF2B5EF4-FFF2-40B4-BE49-F238E27FC236}">
                    <a16:creationId xmlns:a16="http://schemas.microsoft.com/office/drawing/2014/main" id="{E71F2EC2-807E-61F7-DE67-05E9D72DD49A}"/>
                  </a:ext>
                </a:extLst>
              </p:cNvPr>
              <p:cNvSpPr>
                <a:spLocks noChangeArrowheads="1"/>
              </p:cNvSpPr>
              <p:nvPr/>
            </p:nvSpPr>
            <p:spPr bwMode="auto">
              <a:xfrm>
                <a:off x="462" y="2918"/>
                <a:ext cx="4827" cy="9"/>
              </a:xfrm>
              <a:prstGeom prst="rect">
                <a:avLst/>
              </a:prstGeom>
              <a:solidFill>
                <a:srgbClr val="006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Rectangle 87">
                <a:extLst>
                  <a:ext uri="{FF2B5EF4-FFF2-40B4-BE49-F238E27FC236}">
                    <a16:creationId xmlns:a16="http://schemas.microsoft.com/office/drawing/2014/main" id="{5B22710C-EA5A-4E25-08DF-692945D3370D}"/>
                  </a:ext>
                </a:extLst>
              </p:cNvPr>
              <p:cNvSpPr>
                <a:spLocks noChangeArrowheads="1"/>
              </p:cNvSpPr>
              <p:nvPr/>
            </p:nvSpPr>
            <p:spPr bwMode="auto">
              <a:xfrm>
                <a:off x="462" y="2927"/>
                <a:ext cx="4827" cy="9"/>
              </a:xfrm>
              <a:prstGeom prst="rect">
                <a:avLst/>
              </a:prstGeom>
              <a:solidFill>
                <a:srgbClr val="006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88">
                <a:extLst>
                  <a:ext uri="{FF2B5EF4-FFF2-40B4-BE49-F238E27FC236}">
                    <a16:creationId xmlns:a16="http://schemas.microsoft.com/office/drawing/2014/main" id="{319C1B13-44DE-EDF2-672A-283DD648339B}"/>
                  </a:ext>
                </a:extLst>
              </p:cNvPr>
              <p:cNvSpPr>
                <a:spLocks noChangeArrowheads="1"/>
              </p:cNvSpPr>
              <p:nvPr/>
            </p:nvSpPr>
            <p:spPr bwMode="auto">
              <a:xfrm>
                <a:off x="462" y="2936"/>
                <a:ext cx="4827" cy="10"/>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89">
                <a:extLst>
                  <a:ext uri="{FF2B5EF4-FFF2-40B4-BE49-F238E27FC236}">
                    <a16:creationId xmlns:a16="http://schemas.microsoft.com/office/drawing/2014/main" id="{FF53377E-E3C9-3679-3F96-3F2C120AFD14}"/>
                  </a:ext>
                </a:extLst>
              </p:cNvPr>
              <p:cNvSpPr>
                <a:spLocks noChangeArrowheads="1"/>
              </p:cNvSpPr>
              <p:nvPr/>
            </p:nvSpPr>
            <p:spPr bwMode="auto">
              <a:xfrm>
                <a:off x="462" y="2946"/>
                <a:ext cx="4827" cy="9"/>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90">
                <a:extLst>
                  <a:ext uri="{FF2B5EF4-FFF2-40B4-BE49-F238E27FC236}">
                    <a16:creationId xmlns:a16="http://schemas.microsoft.com/office/drawing/2014/main" id="{2A0A9AF5-19B1-1364-0CC7-2716A217D418}"/>
                  </a:ext>
                </a:extLst>
              </p:cNvPr>
              <p:cNvSpPr>
                <a:spLocks noChangeArrowheads="1"/>
              </p:cNvSpPr>
              <p:nvPr/>
            </p:nvSpPr>
            <p:spPr bwMode="auto">
              <a:xfrm>
                <a:off x="462" y="2955"/>
                <a:ext cx="4827" cy="9"/>
              </a:xfrm>
              <a:prstGeom prst="rect">
                <a:avLst/>
              </a:prstGeom>
              <a:solidFill>
                <a:srgbClr val="006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91">
                <a:extLst>
                  <a:ext uri="{FF2B5EF4-FFF2-40B4-BE49-F238E27FC236}">
                    <a16:creationId xmlns:a16="http://schemas.microsoft.com/office/drawing/2014/main" id="{D14106C8-C1B9-84B0-F035-4C07CD8748F4}"/>
                  </a:ext>
                </a:extLst>
              </p:cNvPr>
              <p:cNvSpPr>
                <a:spLocks noChangeArrowheads="1"/>
              </p:cNvSpPr>
              <p:nvPr/>
            </p:nvSpPr>
            <p:spPr bwMode="auto">
              <a:xfrm>
                <a:off x="462" y="2964"/>
                <a:ext cx="4827" cy="9"/>
              </a:xfrm>
              <a:prstGeom prst="rect">
                <a:avLst/>
              </a:prstGeom>
              <a:solidFill>
                <a:srgbClr val="006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92">
                <a:extLst>
                  <a:ext uri="{FF2B5EF4-FFF2-40B4-BE49-F238E27FC236}">
                    <a16:creationId xmlns:a16="http://schemas.microsoft.com/office/drawing/2014/main" id="{3D5CAF15-2263-FC7F-AE73-D82B77E60EB8}"/>
                  </a:ext>
                </a:extLst>
              </p:cNvPr>
              <p:cNvSpPr>
                <a:spLocks noChangeArrowheads="1"/>
              </p:cNvSpPr>
              <p:nvPr/>
            </p:nvSpPr>
            <p:spPr bwMode="auto">
              <a:xfrm>
                <a:off x="462" y="2973"/>
                <a:ext cx="4827" cy="10"/>
              </a:xfrm>
              <a:prstGeom prst="rect">
                <a:avLst/>
              </a:prstGeom>
              <a:solidFill>
                <a:srgbClr val="006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93">
                <a:extLst>
                  <a:ext uri="{FF2B5EF4-FFF2-40B4-BE49-F238E27FC236}">
                    <a16:creationId xmlns:a16="http://schemas.microsoft.com/office/drawing/2014/main" id="{D3C7C6E7-2188-9CBF-40BC-568C12CB4820}"/>
                  </a:ext>
                </a:extLst>
              </p:cNvPr>
              <p:cNvSpPr>
                <a:spLocks noChangeArrowheads="1"/>
              </p:cNvSpPr>
              <p:nvPr/>
            </p:nvSpPr>
            <p:spPr bwMode="auto">
              <a:xfrm>
                <a:off x="462" y="2983"/>
                <a:ext cx="4827" cy="9"/>
              </a:xfrm>
              <a:prstGeom prst="rect">
                <a:avLst/>
              </a:prstGeom>
              <a:solidFill>
                <a:srgbClr val="006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94">
                <a:extLst>
                  <a:ext uri="{FF2B5EF4-FFF2-40B4-BE49-F238E27FC236}">
                    <a16:creationId xmlns:a16="http://schemas.microsoft.com/office/drawing/2014/main" id="{61EF4C9A-028A-89F5-B8E8-FFAE317D2D42}"/>
                  </a:ext>
                </a:extLst>
              </p:cNvPr>
              <p:cNvSpPr>
                <a:spLocks noChangeArrowheads="1"/>
              </p:cNvSpPr>
              <p:nvPr/>
            </p:nvSpPr>
            <p:spPr bwMode="auto">
              <a:xfrm>
                <a:off x="462" y="2992"/>
                <a:ext cx="4827" cy="9"/>
              </a:xfrm>
              <a:prstGeom prst="rect">
                <a:avLst/>
              </a:prstGeom>
              <a:solidFill>
                <a:srgbClr val="006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95">
                <a:extLst>
                  <a:ext uri="{FF2B5EF4-FFF2-40B4-BE49-F238E27FC236}">
                    <a16:creationId xmlns:a16="http://schemas.microsoft.com/office/drawing/2014/main" id="{347FDCD0-715E-72A8-3E30-D1A2873FD427}"/>
                  </a:ext>
                </a:extLst>
              </p:cNvPr>
              <p:cNvSpPr>
                <a:spLocks noChangeArrowheads="1"/>
              </p:cNvSpPr>
              <p:nvPr/>
            </p:nvSpPr>
            <p:spPr bwMode="auto">
              <a:xfrm>
                <a:off x="462" y="3001"/>
                <a:ext cx="4827" cy="9"/>
              </a:xfrm>
              <a:prstGeom prst="rect">
                <a:avLst/>
              </a:prstGeom>
              <a:solidFill>
                <a:srgbClr val="006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96">
                <a:extLst>
                  <a:ext uri="{FF2B5EF4-FFF2-40B4-BE49-F238E27FC236}">
                    <a16:creationId xmlns:a16="http://schemas.microsoft.com/office/drawing/2014/main" id="{6D623FF4-16EE-3258-F09D-DCA4CCC200AA}"/>
                  </a:ext>
                </a:extLst>
              </p:cNvPr>
              <p:cNvSpPr>
                <a:spLocks noChangeArrowheads="1"/>
              </p:cNvSpPr>
              <p:nvPr/>
            </p:nvSpPr>
            <p:spPr bwMode="auto">
              <a:xfrm>
                <a:off x="462" y="3010"/>
                <a:ext cx="4827" cy="10"/>
              </a:xfrm>
              <a:prstGeom prst="rect">
                <a:avLst/>
              </a:prstGeom>
              <a:solidFill>
                <a:srgbClr val="006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97">
                <a:extLst>
                  <a:ext uri="{FF2B5EF4-FFF2-40B4-BE49-F238E27FC236}">
                    <a16:creationId xmlns:a16="http://schemas.microsoft.com/office/drawing/2014/main" id="{411E27A5-EC79-FB0F-8C0F-0248921DEA9C}"/>
                  </a:ext>
                </a:extLst>
              </p:cNvPr>
              <p:cNvSpPr>
                <a:spLocks noChangeArrowheads="1"/>
              </p:cNvSpPr>
              <p:nvPr/>
            </p:nvSpPr>
            <p:spPr bwMode="auto">
              <a:xfrm>
                <a:off x="462" y="3020"/>
                <a:ext cx="4827" cy="9"/>
              </a:xfrm>
              <a:prstGeom prst="rect">
                <a:avLst/>
              </a:prstGeom>
              <a:solidFill>
                <a:srgbClr val="0064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98">
                <a:extLst>
                  <a:ext uri="{FF2B5EF4-FFF2-40B4-BE49-F238E27FC236}">
                    <a16:creationId xmlns:a16="http://schemas.microsoft.com/office/drawing/2014/main" id="{62D6A28F-D0AD-C11D-CA01-1E16A20472EA}"/>
                  </a:ext>
                </a:extLst>
              </p:cNvPr>
              <p:cNvSpPr>
                <a:spLocks noChangeArrowheads="1"/>
              </p:cNvSpPr>
              <p:nvPr/>
            </p:nvSpPr>
            <p:spPr bwMode="auto">
              <a:xfrm>
                <a:off x="462" y="3029"/>
                <a:ext cx="4827" cy="9"/>
              </a:xfrm>
              <a:prstGeom prst="rect">
                <a:avLst/>
              </a:prstGeom>
              <a:solidFill>
                <a:srgbClr val="0064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99">
                <a:extLst>
                  <a:ext uri="{FF2B5EF4-FFF2-40B4-BE49-F238E27FC236}">
                    <a16:creationId xmlns:a16="http://schemas.microsoft.com/office/drawing/2014/main" id="{EC971B75-9735-D9C7-BDB1-A205C3F59391}"/>
                  </a:ext>
                </a:extLst>
              </p:cNvPr>
              <p:cNvSpPr>
                <a:spLocks noChangeArrowheads="1"/>
              </p:cNvSpPr>
              <p:nvPr/>
            </p:nvSpPr>
            <p:spPr bwMode="auto">
              <a:xfrm>
                <a:off x="462" y="3038"/>
                <a:ext cx="4827" cy="9"/>
              </a:xfrm>
              <a:prstGeom prst="rect">
                <a:avLst/>
              </a:prstGeom>
              <a:solidFill>
                <a:srgbClr val="0064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100">
                <a:extLst>
                  <a:ext uri="{FF2B5EF4-FFF2-40B4-BE49-F238E27FC236}">
                    <a16:creationId xmlns:a16="http://schemas.microsoft.com/office/drawing/2014/main" id="{4DB44903-A2FB-705B-E468-725420501AE3}"/>
                  </a:ext>
                </a:extLst>
              </p:cNvPr>
              <p:cNvSpPr>
                <a:spLocks noChangeArrowheads="1"/>
              </p:cNvSpPr>
              <p:nvPr/>
            </p:nvSpPr>
            <p:spPr bwMode="auto">
              <a:xfrm>
                <a:off x="462" y="3047"/>
                <a:ext cx="4827" cy="10"/>
              </a:xfrm>
              <a:prstGeom prst="rect">
                <a:avLst/>
              </a:prstGeom>
              <a:solidFill>
                <a:srgbClr val="0063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101">
                <a:extLst>
                  <a:ext uri="{FF2B5EF4-FFF2-40B4-BE49-F238E27FC236}">
                    <a16:creationId xmlns:a16="http://schemas.microsoft.com/office/drawing/2014/main" id="{607AC925-809F-4C7B-61A2-8E5B7F829FC1}"/>
                  </a:ext>
                </a:extLst>
              </p:cNvPr>
              <p:cNvSpPr>
                <a:spLocks noChangeArrowheads="1"/>
              </p:cNvSpPr>
              <p:nvPr/>
            </p:nvSpPr>
            <p:spPr bwMode="auto">
              <a:xfrm>
                <a:off x="462" y="3057"/>
                <a:ext cx="4827" cy="9"/>
              </a:xfrm>
              <a:prstGeom prst="rect">
                <a:avLst/>
              </a:prstGeom>
              <a:solidFill>
                <a:srgbClr val="0063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102">
                <a:extLst>
                  <a:ext uri="{FF2B5EF4-FFF2-40B4-BE49-F238E27FC236}">
                    <a16:creationId xmlns:a16="http://schemas.microsoft.com/office/drawing/2014/main" id="{48B2C413-E1A3-E095-820D-009D28924BA7}"/>
                  </a:ext>
                </a:extLst>
              </p:cNvPr>
              <p:cNvSpPr>
                <a:spLocks noChangeArrowheads="1"/>
              </p:cNvSpPr>
              <p:nvPr/>
            </p:nvSpPr>
            <p:spPr bwMode="auto">
              <a:xfrm>
                <a:off x="462" y="3066"/>
                <a:ext cx="4827" cy="9"/>
              </a:xfrm>
              <a:prstGeom prst="rect">
                <a:avLst/>
              </a:prstGeom>
              <a:solidFill>
                <a:srgbClr val="0063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03">
                <a:extLst>
                  <a:ext uri="{FF2B5EF4-FFF2-40B4-BE49-F238E27FC236}">
                    <a16:creationId xmlns:a16="http://schemas.microsoft.com/office/drawing/2014/main" id="{1D145150-9413-B864-D21E-F57783ED42F0}"/>
                  </a:ext>
                </a:extLst>
              </p:cNvPr>
              <p:cNvSpPr>
                <a:spLocks noChangeArrowheads="1"/>
              </p:cNvSpPr>
              <p:nvPr/>
            </p:nvSpPr>
            <p:spPr bwMode="auto">
              <a:xfrm>
                <a:off x="462" y="3075"/>
                <a:ext cx="4827" cy="9"/>
              </a:xfrm>
              <a:prstGeom prst="rect">
                <a:avLst/>
              </a:prstGeom>
              <a:solidFill>
                <a:srgbClr val="006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04">
                <a:extLst>
                  <a:ext uri="{FF2B5EF4-FFF2-40B4-BE49-F238E27FC236}">
                    <a16:creationId xmlns:a16="http://schemas.microsoft.com/office/drawing/2014/main" id="{8FF72A7C-1B2E-0DDC-0543-882019A3F08A}"/>
                  </a:ext>
                </a:extLst>
              </p:cNvPr>
              <p:cNvSpPr>
                <a:spLocks noChangeArrowheads="1"/>
              </p:cNvSpPr>
              <p:nvPr/>
            </p:nvSpPr>
            <p:spPr bwMode="auto">
              <a:xfrm>
                <a:off x="462" y="3084"/>
                <a:ext cx="4827" cy="10"/>
              </a:xfrm>
              <a:prstGeom prst="rect">
                <a:avLst/>
              </a:prstGeom>
              <a:solidFill>
                <a:srgbClr val="0062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105">
                <a:extLst>
                  <a:ext uri="{FF2B5EF4-FFF2-40B4-BE49-F238E27FC236}">
                    <a16:creationId xmlns:a16="http://schemas.microsoft.com/office/drawing/2014/main" id="{C0FC23F3-2FDD-FF62-3A0B-FC7574DED657}"/>
                  </a:ext>
                </a:extLst>
              </p:cNvPr>
              <p:cNvSpPr>
                <a:spLocks noChangeArrowheads="1"/>
              </p:cNvSpPr>
              <p:nvPr/>
            </p:nvSpPr>
            <p:spPr bwMode="auto">
              <a:xfrm>
                <a:off x="462" y="3094"/>
                <a:ext cx="4827" cy="9"/>
              </a:xfrm>
              <a:prstGeom prst="rect">
                <a:avLst/>
              </a:prstGeom>
              <a:solidFill>
                <a:srgbClr val="0062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106">
                <a:extLst>
                  <a:ext uri="{FF2B5EF4-FFF2-40B4-BE49-F238E27FC236}">
                    <a16:creationId xmlns:a16="http://schemas.microsoft.com/office/drawing/2014/main" id="{98BA6CED-431F-6679-F847-3FA902335662}"/>
                  </a:ext>
                </a:extLst>
              </p:cNvPr>
              <p:cNvSpPr>
                <a:spLocks noChangeArrowheads="1"/>
              </p:cNvSpPr>
              <p:nvPr/>
            </p:nvSpPr>
            <p:spPr bwMode="auto">
              <a:xfrm>
                <a:off x="462" y="3103"/>
                <a:ext cx="4827" cy="9"/>
              </a:xfrm>
              <a:prstGeom prst="rect">
                <a:avLst/>
              </a:prstGeom>
              <a:solidFill>
                <a:srgbClr val="006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107">
                <a:extLst>
                  <a:ext uri="{FF2B5EF4-FFF2-40B4-BE49-F238E27FC236}">
                    <a16:creationId xmlns:a16="http://schemas.microsoft.com/office/drawing/2014/main" id="{D976A6CA-2DF9-8271-564D-952827F6D7ED}"/>
                  </a:ext>
                </a:extLst>
              </p:cNvPr>
              <p:cNvSpPr>
                <a:spLocks noChangeArrowheads="1"/>
              </p:cNvSpPr>
              <p:nvPr/>
            </p:nvSpPr>
            <p:spPr bwMode="auto">
              <a:xfrm>
                <a:off x="462" y="3112"/>
                <a:ext cx="4827" cy="9"/>
              </a:xfrm>
              <a:prstGeom prst="rect">
                <a:avLst/>
              </a:prstGeom>
              <a:solidFill>
                <a:srgbClr val="006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08">
                <a:extLst>
                  <a:ext uri="{FF2B5EF4-FFF2-40B4-BE49-F238E27FC236}">
                    <a16:creationId xmlns:a16="http://schemas.microsoft.com/office/drawing/2014/main" id="{C89245DC-D92B-9DF7-5534-E095DD8D1D9B}"/>
                  </a:ext>
                </a:extLst>
              </p:cNvPr>
              <p:cNvSpPr>
                <a:spLocks noChangeArrowheads="1"/>
              </p:cNvSpPr>
              <p:nvPr/>
            </p:nvSpPr>
            <p:spPr bwMode="auto">
              <a:xfrm>
                <a:off x="462" y="3121"/>
                <a:ext cx="4827" cy="10"/>
              </a:xfrm>
              <a:prstGeom prst="rect">
                <a:avLst/>
              </a:prstGeom>
              <a:solidFill>
                <a:srgbClr val="006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09">
                <a:extLst>
                  <a:ext uri="{FF2B5EF4-FFF2-40B4-BE49-F238E27FC236}">
                    <a16:creationId xmlns:a16="http://schemas.microsoft.com/office/drawing/2014/main" id="{4D83A32C-3A02-7D27-15D4-42CCDDE24262}"/>
                  </a:ext>
                </a:extLst>
              </p:cNvPr>
              <p:cNvSpPr>
                <a:spLocks noChangeArrowheads="1"/>
              </p:cNvSpPr>
              <p:nvPr/>
            </p:nvSpPr>
            <p:spPr bwMode="auto">
              <a:xfrm>
                <a:off x="462" y="3131"/>
                <a:ext cx="4827" cy="9"/>
              </a:xfrm>
              <a:prstGeom prst="rect">
                <a:avLst/>
              </a:prstGeom>
              <a:solidFill>
                <a:srgbClr val="00609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10">
                <a:extLst>
                  <a:ext uri="{FF2B5EF4-FFF2-40B4-BE49-F238E27FC236}">
                    <a16:creationId xmlns:a16="http://schemas.microsoft.com/office/drawing/2014/main" id="{7676B3E8-06CC-8063-8D45-38A9E47DAFF2}"/>
                  </a:ext>
                </a:extLst>
              </p:cNvPr>
              <p:cNvSpPr>
                <a:spLocks noChangeArrowheads="1"/>
              </p:cNvSpPr>
              <p:nvPr/>
            </p:nvSpPr>
            <p:spPr bwMode="auto">
              <a:xfrm>
                <a:off x="462" y="3140"/>
                <a:ext cx="4827" cy="9"/>
              </a:xfrm>
              <a:prstGeom prst="rect">
                <a:avLst/>
              </a:prstGeom>
              <a:solidFill>
                <a:srgbClr val="005F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11">
                <a:extLst>
                  <a:ext uri="{FF2B5EF4-FFF2-40B4-BE49-F238E27FC236}">
                    <a16:creationId xmlns:a16="http://schemas.microsoft.com/office/drawing/2014/main" id="{DC778593-9F88-62E5-B62E-0E6D9E4C5DAF}"/>
                  </a:ext>
                </a:extLst>
              </p:cNvPr>
              <p:cNvSpPr>
                <a:spLocks noChangeArrowheads="1"/>
              </p:cNvSpPr>
              <p:nvPr/>
            </p:nvSpPr>
            <p:spPr bwMode="auto">
              <a:xfrm>
                <a:off x="462" y="3149"/>
                <a:ext cx="4827" cy="9"/>
              </a:xfrm>
              <a:prstGeom prst="rect">
                <a:avLst/>
              </a:prstGeom>
              <a:solidFill>
                <a:srgbClr val="005F8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12">
                <a:extLst>
                  <a:ext uri="{FF2B5EF4-FFF2-40B4-BE49-F238E27FC236}">
                    <a16:creationId xmlns:a16="http://schemas.microsoft.com/office/drawing/2014/main" id="{404DBCEA-D76E-8AC3-692D-F8F8F3FB11A9}"/>
                  </a:ext>
                </a:extLst>
              </p:cNvPr>
              <p:cNvSpPr>
                <a:spLocks noChangeArrowheads="1"/>
              </p:cNvSpPr>
              <p:nvPr/>
            </p:nvSpPr>
            <p:spPr bwMode="auto">
              <a:xfrm>
                <a:off x="462" y="3158"/>
                <a:ext cx="4827" cy="10"/>
              </a:xfrm>
              <a:prstGeom prst="rect">
                <a:avLst/>
              </a:prstGeom>
              <a:solidFill>
                <a:srgbClr val="005E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113">
                <a:extLst>
                  <a:ext uri="{FF2B5EF4-FFF2-40B4-BE49-F238E27FC236}">
                    <a16:creationId xmlns:a16="http://schemas.microsoft.com/office/drawing/2014/main" id="{B0586B90-993B-310C-5348-496E3C902D9B}"/>
                  </a:ext>
                </a:extLst>
              </p:cNvPr>
              <p:cNvSpPr>
                <a:spLocks noChangeArrowheads="1"/>
              </p:cNvSpPr>
              <p:nvPr/>
            </p:nvSpPr>
            <p:spPr bwMode="auto">
              <a:xfrm>
                <a:off x="462" y="3168"/>
                <a:ext cx="4827" cy="9"/>
              </a:xfrm>
              <a:prstGeom prst="rect">
                <a:avLst/>
              </a:prstGeom>
              <a:solidFill>
                <a:srgbClr val="005E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114">
                <a:extLst>
                  <a:ext uri="{FF2B5EF4-FFF2-40B4-BE49-F238E27FC236}">
                    <a16:creationId xmlns:a16="http://schemas.microsoft.com/office/drawing/2014/main" id="{91C80CCE-A99D-ABFC-8E72-69132187CBEB}"/>
                  </a:ext>
                </a:extLst>
              </p:cNvPr>
              <p:cNvSpPr>
                <a:spLocks noChangeArrowheads="1"/>
              </p:cNvSpPr>
              <p:nvPr/>
            </p:nvSpPr>
            <p:spPr bwMode="auto">
              <a:xfrm>
                <a:off x="462" y="3177"/>
                <a:ext cx="4827" cy="9"/>
              </a:xfrm>
              <a:prstGeom prst="rect">
                <a:avLst/>
              </a:prstGeom>
              <a:solidFill>
                <a:srgbClr val="005D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15">
                <a:extLst>
                  <a:ext uri="{FF2B5EF4-FFF2-40B4-BE49-F238E27FC236}">
                    <a16:creationId xmlns:a16="http://schemas.microsoft.com/office/drawing/2014/main" id="{753C4DD2-A65B-2EC1-C01B-2FE807AB220F}"/>
                  </a:ext>
                </a:extLst>
              </p:cNvPr>
              <p:cNvSpPr>
                <a:spLocks noChangeArrowheads="1"/>
              </p:cNvSpPr>
              <p:nvPr/>
            </p:nvSpPr>
            <p:spPr bwMode="auto">
              <a:xfrm>
                <a:off x="462" y="3186"/>
                <a:ext cx="4827" cy="9"/>
              </a:xfrm>
              <a:prstGeom prst="rect">
                <a:avLst/>
              </a:prstGeom>
              <a:solidFill>
                <a:srgbClr val="005C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116">
                <a:extLst>
                  <a:ext uri="{FF2B5EF4-FFF2-40B4-BE49-F238E27FC236}">
                    <a16:creationId xmlns:a16="http://schemas.microsoft.com/office/drawing/2014/main" id="{F7F88A3A-221B-1CFB-A2BC-1A67A837BA73}"/>
                  </a:ext>
                </a:extLst>
              </p:cNvPr>
              <p:cNvSpPr>
                <a:spLocks noChangeArrowheads="1"/>
              </p:cNvSpPr>
              <p:nvPr/>
            </p:nvSpPr>
            <p:spPr bwMode="auto">
              <a:xfrm>
                <a:off x="462" y="3195"/>
                <a:ext cx="4827" cy="10"/>
              </a:xfrm>
              <a:prstGeom prst="rect">
                <a:avLst/>
              </a:prstGeom>
              <a:solidFill>
                <a:srgbClr val="005C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117">
                <a:extLst>
                  <a:ext uri="{FF2B5EF4-FFF2-40B4-BE49-F238E27FC236}">
                    <a16:creationId xmlns:a16="http://schemas.microsoft.com/office/drawing/2014/main" id="{7CEF5A13-837E-43AF-E1A2-131800C223D1}"/>
                  </a:ext>
                </a:extLst>
              </p:cNvPr>
              <p:cNvSpPr>
                <a:spLocks noChangeArrowheads="1"/>
              </p:cNvSpPr>
              <p:nvPr/>
            </p:nvSpPr>
            <p:spPr bwMode="auto">
              <a:xfrm>
                <a:off x="462" y="3205"/>
                <a:ext cx="4827" cy="9"/>
              </a:xfrm>
              <a:prstGeom prst="rect">
                <a:avLst/>
              </a:prstGeom>
              <a:solidFill>
                <a:srgbClr val="005B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118">
                <a:extLst>
                  <a:ext uri="{FF2B5EF4-FFF2-40B4-BE49-F238E27FC236}">
                    <a16:creationId xmlns:a16="http://schemas.microsoft.com/office/drawing/2014/main" id="{C394B3A3-0B39-2E45-1916-86692F59B170}"/>
                  </a:ext>
                </a:extLst>
              </p:cNvPr>
              <p:cNvSpPr>
                <a:spLocks noChangeArrowheads="1"/>
              </p:cNvSpPr>
              <p:nvPr/>
            </p:nvSpPr>
            <p:spPr bwMode="auto">
              <a:xfrm>
                <a:off x="462" y="3214"/>
                <a:ext cx="4827" cy="9"/>
              </a:xfrm>
              <a:prstGeom prst="rect">
                <a:avLst/>
              </a:prstGeom>
              <a:solidFill>
                <a:srgbClr val="005A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119">
                <a:extLst>
                  <a:ext uri="{FF2B5EF4-FFF2-40B4-BE49-F238E27FC236}">
                    <a16:creationId xmlns:a16="http://schemas.microsoft.com/office/drawing/2014/main" id="{A6A80913-B4AA-C064-2299-12D1FFFBCAD6}"/>
                  </a:ext>
                </a:extLst>
              </p:cNvPr>
              <p:cNvSpPr>
                <a:spLocks noChangeArrowheads="1"/>
              </p:cNvSpPr>
              <p:nvPr/>
            </p:nvSpPr>
            <p:spPr bwMode="auto">
              <a:xfrm>
                <a:off x="462" y="3223"/>
                <a:ext cx="4827" cy="10"/>
              </a:xfrm>
              <a:prstGeom prst="rect">
                <a:avLst/>
              </a:prstGeom>
              <a:solidFill>
                <a:srgbClr val="00598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120">
                <a:extLst>
                  <a:ext uri="{FF2B5EF4-FFF2-40B4-BE49-F238E27FC236}">
                    <a16:creationId xmlns:a16="http://schemas.microsoft.com/office/drawing/2014/main" id="{5830CEDD-BA68-6F96-F449-46040706FC52}"/>
                  </a:ext>
                </a:extLst>
              </p:cNvPr>
              <p:cNvSpPr>
                <a:spLocks noChangeArrowheads="1"/>
              </p:cNvSpPr>
              <p:nvPr/>
            </p:nvSpPr>
            <p:spPr bwMode="auto">
              <a:xfrm>
                <a:off x="462" y="3233"/>
                <a:ext cx="4827" cy="9"/>
              </a:xfrm>
              <a:prstGeom prst="rect">
                <a:avLst/>
              </a:prstGeom>
              <a:solidFill>
                <a:srgbClr val="0058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121">
                <a:extLst>
                  <a:ext uri="{FF2B5EF4-FFF2-40B4-BE49-F238E27FC236}">
                    <a16:creationId xmlns:a16="http://schemas.microsoft.com/office/drawing/2014/main" id="{11A2A05C-60E0-1744-C715-DDB715D3C226}"/>
                  </a:ext>
                </a:extLst>
              </p:cNvPr>
              <p:cNvSpPr>
                <a:spLocks noChangeArrowheads="1"/>
              </p:cNvSpPr>
              <p:nvPr/>
            </p:nvSpPr>
            <p:spPr bwMode="auto">
              <a:xfrm>
                <a:off x="462" y="3242"/>
                <a:ext cx="4827" cy="9"/>
              </a:xfrm>
              <a:prstGeom prst="rect">
                <a:avLst/>
              </a:prstGeom>
              <a:solidFill>
                <a:srgbClr val="0057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122">
                <a:extLst>
                  <a:ext uri="{FF2B5EF4-FFF2-40B4-BE49-F238E27FC236}">
                    <a16:creationId xmlns:a16="http://schemas.microsoft.com/office/drawing/2014/main" id="{22656D76-0E20-C74B-5F28-1D5BB48D13BD}"/>
                  </a:ext>
                </a:extLst>
              </p:cNvPr>
              <p:cNvSpPr>
                <a:spLocks noChangeArrowheads="1"/>
              </p:cNvSpPr>
              <p:nvPr/>
            </p:nvSpPr>
            <p:spPr bwMode="auto">
              <a:xfrm>
                <a:off x="462" y="3251"/>
                <a:ext cx="4827" cy="9"/>
              </a:xfrm>
              <a:prstGeom prst="rect">
                <a:avLst/>
              </a:prstGeom>
              <a:solidFill>
                <a:srgbClr val="0057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123">
                <a:extLst>
                  <a:ext uri="{FF2B5EF4-FFF2-40B4-BE49-F238E27FC236}">
                    <a16:creationId xmlns:a16="http://schemas.microsoft.com/office/drawing/2014/main" id="{A8C1BC95-7D8F-51CE-ED8F-5342861B9753}"/>
                  </a:ext>
                </a:extLst>
              </p:cNvPr>
              <p:cNvSpPr>
                <a:spLocks noChangeArrowheads="1"/>
              </p:cNvSpPr>
              <p:nvPr/>
            </p:nvSpPr>
            <p:spPr bwMode="auto">
              <a:xfrm>
                <a:off x="462" y="3260"/>
                <a:ext cx="4827" cy="10"/>
              </a:xfrm>
              <a:prstGeom prst="rect">
                <a:avLst/>
              </a:prstGeom>
              <a:solidFill>
                <a:srgbClr val="0056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4">
                <a:extLst>
                  <a:ext uri="{FF2B5EF4-FFF2-40B4-BE49-F238E27FC236}">
                    <a16:creationId xmlns:a16="http://schemas.microsoft.com/office/drawing/2014/main" id="{12450552-0067-84C3-D0F3-269CAB97FCA8}"/>
                  </a:ext>
                </a:extLst>
              </p:cNvPr>
              <p:cNvSpPr>
                <a:spLocks noChangeArrowheads="1"/>
              </p:cNvSpPr>
              <p:nvPr/>
            </p:nvSpPr>
            <p:spPr bwMode="auto">
              <a:xfrm>
                <a:off x="462" y="3270"/>
                <a:ext cx="4827" cy="9"/>
              </a:xfrm>
              <a:prstGeom prst="rect">
                <a:avLst/>
              </a:prstGeom>
              <a:solidFill>
                <a:srgbClr val="0055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5">
                <a:extLst>
                  <a:ext uri="{FF2B5EF4-FFF2-40B4-BE49-F238E27FC236}">
                    <a16:creationId xmlns:a16="http://schemas.microsoft.com/office/drawing/2014/main" id="{5B79FB36-BFF1-7613-3638-7BF4E4525D87}"/>
                  </a:ext>
                </a:extLst>
              </p:cNvPr>
              <p:cNvSpPr>
                <a:spLocks noChangeArrowheads="1"/>
              </p:cNvSpPr>
              <p:nvPr/>
            </p:nvSpPr>
            <p:spPr bwMode="auto">
              <a:xfrm>
                <a:off x="462" y="3279"/>
                <a:ext cx="4827" cy="9"/>
              </a:xfrm>
              <a:prstGeom prst="rect">
                <a:avLst/>
              </a:prstGeom>
              <a:solidFill>
                <a:srgbClr val="0054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126">
                <a:extLst>
                  <a:ext uri="{FF2B5EF4-FFF2-40B4-BE49-F238E27FC236}">
                    <a16:creationId xmlns:a16="http://schemas.microsoft.com/office/drawing/2014/main" id="{A6D579B7-441E-F380-A52C-AF08C2D201B4}"/>
                  </a:ext>
                </a:extLst>
              </p:cNvPr>
              <p:cNvSpPr>
                <a:spLocks noChangeArrowheads="1"/>
              </p:cNvSpPr>
              <p:nvPr/>
            </p:nvSpPr>
            <p:spPr bwMode="auto">
              <a:xfrm>
                <a:off x="462" y="3288"/>
                <a:ext cx="4827" cy="9"/>
              </a:xfrm>
              <a:prstGeom prst="rect">
                <a:avLst/>
              </a:prstGeom>
              <a:solidFill>
                <a:srgbClr val="00537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27">
                <a:extLst>
                  <a:ext uri="{FF2B5EF4-FFF2-40B4-BE49-F238E27FC236}">
                    <a16:creationId xmlns:a16="http://schemas.microsoft.com/office/drawing/2014/main" id="{D9CC7D3C-5B6F-2DA1-3E1A-434E0CA04816}"/>
                  </a:ext>
                </a:extLst>
              </p:cNvPr>
              <p:cNvSpPr>
                <a:spLocks noChangeArrowheads="1"/>
              </p:cNvSpPr>
              <p:nvPr/>
            </p:nvSpPr>
            <p:spPr bwMode="auto">
              <a:xfrm>
                <a:off x="462" y="3297"/>
                <a:ext cx="4827" cy="10"/>
              </a:xfrm>
              <a:prstGeom prst="rect">
                <a:avLst/>
              </a:prstGeom>
              <a:solidFill>
                <a:srgbClr val="0052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28">
                <a:extLst>
                  <a:ext uri="{FF2B5EF4-FFF2-40B4-BE49-F238E27FC236}">
                    <a16:creationId xmlns:a16="http://schemas.microsoft.com/office/drawing/2014/main" id="{B7D72791-5ECE-427A-497E-C61326F90EF4}"/>
                  </a:ext>
                </a:extLst>
              </p:cNvPr>
              <p:cNvSpPr>
                <a:spLocks noChangeArrowheads="1"/>
              </p:cNvSpPr>
              <p:nvPr/>
            </p:nvSpPr>
            <p:spPr bwMode="auto">
              <a:xfrm>
                <a:off x="462" y="3307"/>
                <a:ext cx="4827" cy="9"/>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129">
                <a:extLst>
                  <a:ext uri="{FF2B5EF4-FFF2-40B4-BE49-F238E27FC236}">
                    <a16:creationId xmlns:a16="http://schemas.microsoft.com/office/drawing/2014/main" id="{B7AEB732-9F31-1D64-2FBD-E7488DD88E15}"/>
                  </a:ext>
                </a:extLst>
              </p:cNvPr>
              <p:cNvSpPr>
                <a:spLocks noChangeArrowheads="1"/>
              </p:cNvSpPr>
              <p:nvPr/>
            </p:nvSpPr>
            <p:spPr bwMode="auto">
              <a:xfrm>
                <a:off x="462" y="3316"/>
                <a:ext cx="4827" cy="9"/>
              </a:xfrm>
              <a:prstGeom prst="rect">
                <a:avLst/>
              </a:prstGeom>
              <a:solidFill>
                <a:srgbClr val="0050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130">
                <a:extLst>
                  <a:ext uri="{FF2B5EF4-FFF2-40B4-BE49-F238E27FC236}">
                    <a16:creationId xmlns:a16="http://schemas.microsoft.com/office/drawing/2014/main" id="{C91DEE39-4863-1D14-423E-CC693398B0C3}"/>
                  </a:ext>
                </a:extLst>
              </p:cNvPr>
              <p:cNvSpPr>
                <a:spLocks noChangeArrowheads="1"/>
              </p:cNvSpPr>
              <p:nvPr/>
            </p:nvSpPr>
            <p:spPr bwMode="auto">
              <a:xfrm>
                <a:off x="462" y="3325"/>
                <a:ext cx="4827" cy="9"/>
              </a:xfrm>
              <a:prstGeom prst="rect">
                <a:avLst/>
              </a:prstGeom>
              <a:solidFill>
                <a:srgbClr val="004F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Rectangle 131">
                <a:extLst>
                  <a:ext uri="{FF2B5EF4-FFF2-40B4-BE49-F238E27FC236}">
                    <a16:creationId xmlns:a16="http://schemas.microsoft.com/office/drawing/2014/main" id="{C15ABDBF-48CB-1B68-5F37-2156949FA586}"/>
                  </a:ext>
                </a:extLst>
              </p:cNvPr>
              <p:cNvSpPr>
                <a:spLocks noChangeArrowheads="1"/>
              </p:cNvSpPr>
              <p:nvPr/>
            </p:nvSpPr>
            <p:spPr bwMode="auto">
              <a:xfrm>
                <a:off x="462" y="3334"/>
                <a:ext cx="4827" cy="10"/>
              </a:xfrm>
              <a:prstGeom prst="rect">
                <a:avLst/>
              </a:prstGeom>
              <a:solidFill>
                <a:srgbClr val="004E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32">
                <a:extLst>
                  <a:ext uri="{FF2B5EF4-FFF2-40B4-BE49-F238E27FC236}">
                    <a16:creationId xmlns:a16="http://schemas.microsoft.com/office/drawing/2014/main" id="{EA0899E5-5B9C-7F02-DBF0-C9447E7F7128}"/>
                  </a:ext>
                </a:extLst>
              </p:cNvPr>
              <p:cNvSpPr>
                <a:spLocks noChangeArrowheads="1"/>
              </p:cNvSpPr>
              <p:nvPr/>
            </p:nvSpPr>
            <p:spPr bwMode="auto">
              <a:xfrm>
                <a:off x="462" y="3344"/>
                <a:ext cx="4827" cy="9"/>
              </a:xfrm>
              <a:prstGeom prst="rect">
                <a:avLst/>
              </a:prstGeom>
              <a:solidFill>
                <a:srgbClr val="004D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133">
                <a:extLst>
                  <a:ext uri="{FF2B5EF4-FFF2-40B4-BE49-F238E27FC236}">
                    <a16:creationId xmlns:a16="http://schemas.microsoft.com/office/drawing/2014/main" id="{B95468EF-BC22-DDE4-8660-5A1375D2A75E}"/>
                  </a:ext>
                </a:extLst>
              </p:cNvPr>
              <p:cNvSpPr>
                <a:spLocks noChangeArrowheads="1"/>
              </p:cNvSpPr>
              <p:nvPr/>
            </p:nvSpPr>
            <p:spPr bwMode="auto">
              <a:xfrm>
                <a:off x="462" y="3353"/>
                <a:ext cx="4827" cy="9"/>
              </a:xfrm>
              <a:prstGeom prst="rect">
                <a:avLst/>
              </a:prstGeom>
              <a:solidFill>
                <a:srgbClr val="004C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134">
                <a:extLst>
                  <a:ext uri="{FF2B5EF4-FFF2-40B4-BE49-F238E27FC236}">
                    <a16:creationId xmlns:a16="http://schemas.microsoft.com/office/drawing/2014/main" id="{18EC626F-9CAD-1B3E-3E79-ED2DD6BCE33C}"/>
                  </a:ext>
                </a:extLst>
              </p:cNvPr>
              <p:cNvSpPr>
                <a:spLocks noChangeArrowheads="1"/>
              </p:cNvSpPr>
              <p:nvPr/>
            </p:nvSpPr>
            <p:spPr bwMode="auto">
              <a:xfrm>
                <a:off x="462" y="3362"/>
                <a:ext cx="4827" cy="9"/>
              </a:xfrm>
              <a:prstGeom prst="rect">
                <a:avLst/>
              </a:prstGeom>
              <a:solidFill>
                <a:srgbClr val="004B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135">
                <a:extLst>
                  <a:ext uri="{FF2B5EF4-FFF2-40B4-BE49-F238E27FC236}">
                    <a16:creationId xmlns:a16="http://schemas.microsoft.com/office/drawing/2014/main" id="{8766E328-E5E6-2D7C-A426-1408223C0D60}"/>
                  </a:ext>
                </a:extLst>
              </p:cNvPr>
              <p:cNvSpPr>
                <a:spLocks noChangeArrowheads="1"/>
              </p:cNvSpPr>
              <p:nvPr/>
            </p:nvSpPr>
            <p:spPr bwMode="auto">
              <a:xfrm>
                <a:off x="462" y="3371"/>
                <a:ext cx="4827" cy="10"/>
              </a:xfrm>
              <a:prstGeom prst="rect">
                <a:avLst/>
              </a:prstGeom>
              <a:solidFill>
                <a:srgbClr val="004A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136">
                <a:extLst>
                  <a:ext uri="{FF2B5EF4-FFF2-40B4-BE49-F238E27FC236}">
                    <a16:creationId xmlns:a16="http://schemas.microsoft.com/office/drawing/2014/main" id="{BB829348-B627-1ADA-8872-605CF02CE2BA}"/>
                  </a:ext>
                </a:extLst>
              </p:cNvPr>
              <p:cNvSpPr>
                <a:spLocks noChangeArrowheads="1"/>
              </p:cNvSpPr>
              <p:nvPr/>
            </p:nvSpPr>
            <p:spPr bwMode="auto">
              <a:xfrm>
                <a:off x="462" y="3381"/>
                <a:ext cx="4827" cy="9"/>
              </a:xfrm>
              <a:prstGeom prst="rect">
                <a:avLst/>
              </a:prstGeom>
              <a:solidFill>
                <a:srgbClr val="0048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137">
                <a:extLst>
                  <a:ext uri="{FF2B5EF4-FFF2-40B4-BE49-F238E27FC236}">
                    <a16:creationId xmlns:a16="http://schemas.microsoft.com/office/drawing/2014/main" id="{60B08DCB-DCD6-CF0C-F7CE-5E9C26E084E8}"/>
                  </a:ext>
                </a:extLst>
              </p:cNvPr>
              <p:cNvSpPr>
                <a:spLocks noChangeArrowheads="1"/>
              </p:cNvSpPr>
              <p:nvPr/>
            </p:nvSpPr>
            <p:spPr bwMode="auto">
              <a:xfrm>
                <a:off x="462" y="3390"/>
                <a:ext cx="4827" cy="9"/>
              </a:xfrm>
              <a:prstGeom prst="rect">
                <a:avLst/>
              </a:prstGeom>
              <a:solidFill>
                <a:srgbClr val="0047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138">
                <a:extLst>
                  <a:ext uri="{FF2B5EF4-FFF2-40B4-BE49-F238E27FC236}">
                    <a16:creationId xmlns:a16="http://schemas.microsoft.com/office/drawing/2014/main" id="{84719153-AA5C-CC81-7E19-743BAEC78F18}"/>
                  </a:ext>
                </a:extLst>
              </p:cNvPr>
              <p:cNvSpPr>
                <a:spLocks noChangeArrowheads="1"/>
              </p:cNvSpPr>
              <p:nvPr/>
            </p:nvSpPr>
            <p:spPr bwMode="auto">
              <a:xfrm>
                <a:off x="462" y="3399"/>
                <a:ext cx="4827" cy="9"/>
              </a:xfrm>
              <a:prstGeom prst="rect">
                <a:avLst/>
              </a:prstGeom>
              <a:solidFill>
                <a:srgbClr val="00466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139">
                <a:extLst>
                  <a:ext uri="{FF2B5EF4-FFF2-40B4-BE49-F238E27FC236}">
                    <a16:creationId xmlns:a16="http://schemas.microsoft.com/office/drawing/2014/main" id="{7A2DFB5F-98D5-5867-3D6A-4B15D9BFE589}"/>
                  </a:ext>
                </a:extLst>
              </p:cNvPr>
              <p:cNvSpPr>
                <a:spLocks noChangeArrowheads="1"/>
              </p:cNvSpPr>
              <p:nvPr/>
            </p:nvSpPr>
            <p:spPr bwMode="auto">
              <a:xfrm>
                <a:off x="462" y="3408"/>
                <a:ext cx="4827" cy="10"/>
              </a:xfrm>
              <a:prstGeom prst="rect">
                <a:avLst/>
              </a:prstGeom>
              <a:solidFill>
                <a:srgbClr val="0045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140">
                <a:extLst>
                  <a:ext uri="{FF2B5EF4-FFF2-40B4-BE49-F238E27FC236}">
                    <a16:creationId xmlns:a16="http://schemas.microsoft.com/office/drawing/2014/main" id="{FAA52A51-F557-4488-64FC-006FB6C54A05}"/>
                  </a:ext>
                </a:extLst>
              </p:cNvPr>
              <p:cNvSpPr>
                <a:spLocks noChangeArrowheads="1"/>
              </p:cNvSpPr>
              <p:nvPr/>
            </p:nvSpPr>
            <p:spPr bwMode="auto">
              <a:xfrm>
                <a:off x="462" y="3418"/>
                <a:ext cx="4827" cy="9"/>
              </a:xfrm>
              <a:prstGeom prst="rect">
                <a:avLst/>
              </a:prstGeom>
              <a:solidFill>
                <a:srgbClr val="004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141">
                <a:extLst>
                  <a:ext uri="{FF2B5EF4-FFF2-40B4-BE49-F238E27FC236}">
                    <a16:creationId xmlns:a16="http://schemas.microsoft.com/office/drawing/2014/main" id="{5C5A0F3C-9EF0-5D78-1A91-6D2E13728789}"/>
                  </a:ext>
                </a:extLst>
              </p:cNvPr>
              <p:cNvSpPr>
                <a:spLocks noChangeArrowheads="1"/>
              </p:cNvSpPr>
              <p:nvPr/>
            </p:nvSpPr>
            <p:spPr bwMode="auto">
              <a:xfrm>
                <a:off x="462" y="3427"/>
                <a:ext cx="4827" cy="9"/>
              </a:xfrm>
              <a:prstGeom prst="rect">
                <a:avLst/>
              </a:prstGeom>
              <a:solidFill>
                <a:srgbClr val="004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142">
                <a:extLst>
                  <a:ext uri="{FF2B5EF4-FFF2-40B4-BE49-F238E27FC236}">
                    <a16:creationId xmlns:a16="http://schemas.microsoft.com/office/drawing/2014/main" id="{48849F23-72D6-7503-2061-06DCCC3B1464}"/>
                  </a:ext>
                </a:extLst>
              </p:cNvPr>
              <p:cNvSpPr>
                <a:spLocks noChangeArrowheads="1"/>
              </p:cNvSpPr>
              <p:nvPr/>
            </p:nvSpPr>
            <p:spPr bwMode="auto">
              <a:xfrm>
                <a:off x="462" y="3436"/>
                <a:ext cx="4827" cy="9"/>
              </a:xfrm>
              <a:prstGeom prst="rect">
                <a:avLst/>
              </a:prstGeom>
              <a:solidFill>
                <a:srgbClr val="0042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143">
                <a:extLst>
                  <a:ext uri="{FF2B5EF4-FFF2-40B4-BE49-F238E27FC236}">
                    <a16:creationId xmlns:a16="http://schemas.microsoft.com/office/drawing/2014/main" id="{002EE19D-8ECF-C81B-E7C9-BF2B9B0A8A61}"/>
                  </a:ext>
                </a:extLst>
              </p:cNvPr>
              <p:cNvSpPr>
                <a:spLocks noChangeArrowheads="1"/>
              </p:cNvSpPr>
              <p:nvPr/>
            </p:nvSpPr>
            <p:spPr bwMode="auto">
              <a:xfrm>
                <a:off x="462" y="3445"/>
                <a:ext cx="4827" cy="10"/>
              </a:xfrm>
              <a:prstGeom prst="rect">
                <a:avLst/>
              </a:prstGeom>
              <a:solidFill>
                <a:srgbClr val="0041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144">
                <a:extLst>
                  <a:ext uri="{FF2B5EF4-FFF2-40B4-BE49-F238E27FC236}">
                    <a16:creationId xmlns:a16="http://schemas.microsoft.com/office/drawing/2014/main" id="{1806478F-B71D-3997-132C-B06B45669A69}"/>
                  </a:ext>
                </a:extLst>
              </p:cNvPr>
              <p:cNvSpPr>
                <a:spLocks noChangeArrowheads="1"/>
              </p:cNvSpPr>
              <p:nvPr/>
            </p:nvSpPr>
            <p:spPr bwMode="auto">
              <a:xfrm>
                <a:off x="462" y="3455"/>
                <a:ext cx="4827" cy="9"/>
              </a:xfrm>
              <a:prstGeom prst="rect">
                <a:avLst/>
              </a:prstGeom>
              <a:solidFill>
                <a:srgbClr val="004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145">
                <a:extLst>
                  <a:ext uri="{FF2B5EF4-FFF2-40B4-BE49-F238E27FC236}">
                    <a16:creationId xmlns:a16="http://schemas.microsoft.com/office/drawing/2014/main" id="{1A82EA2D-6DBB-2812-BA02-5D2081A3049F}"/>
                  </a:ext>
                </a:extLst>
              </p:cNvPr>
              <p:cNvSpPr>
                <a:spLocks noChangeArrowheads="1"/>
              </p:cNvSpPr>
              <p:nvPr/>
            </p:nvSpPr>
            <p:spPr bwMode="auto">
              <a:xfrm>
                <a:off x="462" y="3464"/>
                <a:ext cx="4827" cy="9"/>
              </a:xfrm>
              <a:prstGeom prst="rect">
                <a:avLst/>
              </a:prstGeom>
              <a:solidFill>
                <a:srgbClr val="003F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146">
                <a:extLst>
                  <a:ext uri="{FF2B5EF4-FFF2-40B4-BE49-F238E27FC236}">
                    <a16:creationId xmlns:a16="http://schemas.microsoft.com/office/drawing/2014/main" id="{48A8E6CF-5139-FDDA-B817-F0C8495B9BC2}"/>
                  </a:ext>
                </a:extLst>
              </p:cNvPr>
              <p:cNvSpPr>
                <a:spLocks noChangeArrowheads="1"/>
              </p:cNvSpPr>
              <p:nvPr/>
            </p:nvSpPr>
            <p:spPr bwMode="auto">
              <a:xfrm>
                <a:off x="462" y="3473"/>
                <a:ext cx="4827" cy="10"/>
              </a:xfrm>
              <a:prstGeom prst="rect">
                <a:avLst/>
              </a:prstGeom>
              <a:solidFill>
                <a:srgbClr val="003E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Rectangle 147">
                <a:extLst>
                  <a:ext uri="{FF2B5EF4-FFF2-40B4-BE49-F238E27FC236}">
                    <a16:creationId xmlns:a16="http://schemas.microsoft.com/office/drawing/2014/main" id="{E46D1610-25EB-F122-7C0A-99B6013A3F95}"/>
                  </a:ext>
                </a:extLst>
              </p:cNvPr>
              <p:cNvSpPr>
                <a:spLocks noChangeArrowheads="1"/>
              </p:cNvSpPr>
              <p:nvPr/>
            </p:nvSpPr>
            <p:spPr bwMode="auto">
              <a:xfrm>
                <a:off x="462" y="3483"/>
                <a:ext cx="4827" cy="9"/>
              </a:xfrm>
              <a:prstGeom prst="rect">
                <a:avLst/>
              </a:prstGeom>
              <a:solidFill>
                <a:srgbClr val="003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48">
                <a:extLst>
                  <a:ext uri="{FF2B5EF4-FFF2-40B4-BE49-F238E27FC236}">
                    <a16:creationId xmlns:a16="http://schemas.microsoft.com/office/drawing/2014/main" id="{722BC8C7-8BB8-01F1-A837-3B36E5F9D3C0}"/>
                  </a:ext>
                </a:extLst>
              </p:cNvPr>
              <p:cNvSpPr>
                <a:spLocks noChangeArrowheads="1"/>
              </p:cNvSpPr>
              <p:nvPr/>
            </p:nvSpPr>
            <p:spPr bwMode="auto">
              <a:xfrm>
                <a:off x="462" y="3492"/>
                <a:ext cx="4827" cy="9"/>
              </a:xfrm>
              <a:prstGeom prst="rect">
                <a:avLst/>
              </a:prstGeom>
              <a:solidFill>
                <a:srgbClr val="003C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49">
                <a:extLst>
                  <a:ext uri="{FF2B5EF4-FFF2-40B4-BE49-F238E27FC236}">
                    <a16:creationId xmlns:a16="http://schemas.microsoft.com/office/drawing/2014/main" id="{FAA19DA1-36FC-C8BD-32CA-6FD27FAC5DAF}"/>
                  </a:ext>
                </a:extLst>
              </p:cNvPr>
              <p:cNvSpPr>
                <a:spLocks noChangeArrowheads="1"/>
              </p:cNvSpPr>
              <p:nvPr/>
            </p:nvSpPr>
            <p:spPr bwMode="auto">
              <a:xfrm>
                <a:off x="462" y="3501"/>
                <a:ext cx="4827" cy="9"/>
              </a:xfrm>
              <a:prstGeom prst="rect">
                <a:avLst/>
              </a:prstGeom>
              <a:solidFill>
                <a:srgbClr val="003B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50">
                <a:extLst>
                  <a:ext uri="{FF2B5EF4-FFF2-40B4-BE49-F238E27FC236}">
                    <a16:creationId xmlns:a16="http://schemas.microsoft.com/office/drawing/2014/main" id="{392A8C96-1D4B-35EB-7ADA-3BC1E976BE51}"/>
                  </a:ext>
                </a:extLst>
              </p:cNvPr>
              <p:cNvSpPr>
                <a:spLocks noChangeArrowheads="1"/>
              </p:cNvSpPr>
              <p:nvPr/>
            </p:nvSpPr>
            <p:spPr bwMode="auto">
              <a:xfrm>
                <a:off x="462" y="3510"/>
                <a:ext cx="4827" cy="10"/>
              </a:xfrm>
              <a:prstGeom prst="rect">
                <a:avLst/>
              </a:prstGeom>
              <a:solidFill>
                <a:srgbClr val="003A5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51">
                <a:extLst>
                  <a:ext uri="{FF2B5EF4-FFF2-40B4-BE49-F238E27FC236}">
                    <a16:creationId xmlns:a16="http://schemas.microsoft.com/office/drawing/2014/main" id="{2EF81EF2-ACCB-7291-5FD1-23531C91C35D}"/>
                  </a:ext>
                </a:extLst>
              </p:cNvPr>
              <p:cNvSpPr>
                <a:spLocks noChangeArrowheads="1"/>
              </p:cNvSpPr>
              <p:nvPr/>
            </p:nvSpPr>
            <p:spPr bwMode="auto">
              <a:xfrm>
                <a:off x="462" y="3520"/>
                <a:ext cx="4827" cy="9"/>
              </a:xfrm>
              <a:prstGeom prst="rect">
                <a:avLst/>
              </a:prstGeom>
              <a:solidFill>
                <a:srgbClr val="0039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52">
                <a:extLst>
                  <a:ext uri="{FF2B5EF4-FFF2-40B4-BE49-F238E27FC236}">
                    <a16:creationId xmlns:a16="http://schemas.microsoft.com/office/drawing/2014/main" id="{CB401C91-3AE0-BFF9-EFC8-DEB9FF3979DA}"/>
                  </a:ext>
                </a:extLst>
              </p:cNvPr>
              <p:cNvSpPr>
                <a:spLocks noChangeArrowheads="1"/>
              </p:cNvSpPr>
              <p:nvPr/>
            </p:nvSpPr>
            <p:spPr bwMode="auto">
              <a:xfrm>
                <a:off x="462" y="3529"/>
                <a:ext cx="4827" cy="9"/>
              </a:xfrm>
              <a:prstGeom prst="rect">
                <a:avLst/>
              </a:prstGeom>
              <a:solidFill>
                <a:srgbClr val="0039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53">
                <a:extLst>
                  <a:ext uri="{FF2B5EF4-FFF2-40B4-BE49-F238E27FC236}">
                    <a16:creationId xmlns:a16="http://schemas.microsoft.com/office/drawing/2014/main" id="{BB6C0CD4-60CD-376F-BD55-728F53843911}"/>
                  </a:ext>
                </a:extLst>
              </p:cNvPr>
              <p:cNvSpPr>
                <a:spLocks noChangeArrowheads="1"/>
              </p:cNvSpPr>
              <p:nvPr/>
            </p:nvSpPr>
            <p:spPr bwMode="auto">
              <a:xfrm>
                <a:off x="462" y="3538"/>
                <a:ext cx="4827" cy="9"/>
              </a:xfrm>
              <a:prstGeom prst="rect">
                <a:avLst/>
              </a:prstGeom>
              <a:solidFill>
                <a:srgbClr val="0038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54">
                <a:extLst>
                  <a:ext uri="{FF2B5EF4-FFF2-40B4-BE49-F238E27FC236}">
                    <a16:creationId xmlns:a16="http://schemas.microsoft.com/office/drawing/2014/main" id="{FC5B369F-AC33-8D32-E2E8-955AD3533433}"/>
                  </a:ext>
                </a:extLst>
              </p:cNvPr>
              <p:cNvSpPr>
                <a:spLocks noChangeArrowheads="1"/>
              </p:cNvSpPr>
              <p:nvPr/>
            </p:nvSpPr>
            <p:spPr bwMode="auto">
              <a:xfrm>
                <a:off x="462" y="3547"/>
                <a:ext cx="4827" cy="10"/>
              </a:xfrm>
              <a:prstGeom prst="rect">
                <a:avLst/>
              </a:prstGeom>
              <a:solidFill>
                <a:srgbClr val="0037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55">
                <a:extLst>
                  <a:ext uri="{FF2B5EF4-FFF2-40B4-BE49-F238E27FC236}">
                    <a16:creationId xmlns:a16="http://schemas.microsoft.com/office/drawing/2014/main" id="{EBFFD9FF-DF7D-FBC4-EF17-58DC0B461F10}"/>
                  </a:ext>
                </a:extLst>
              </p:cNvPr>
              <p:cNvSpPr>
                <a:spLocks noChangeArrowheads="1"/>
              </p:cNvSpPr>
              <p:nvPr/>
            </p:nvSpPr>
            <p:spPr bwMode="auto">
              <a:xfrm>
                <a:off x="462" y="3557"/>
                <a:ext cx="4827" cy="9"/>
              </a:xfrm>
              <a:prstGeom prst="rect">
                <a:avLst/>
              </a:prstGeom>
              <a:solidFill>
                <a:srgbClr val="0036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56">
                <a:extLst>
                  <a:ext uri="{FF2B5EF4-FFF2-40B4-BE49-F238E27FC236}">
                    <a16:creationId xmlns:a16="http://schemas.microsoft.com/office/drawing/2014/main" id="{BD51E440-1F7A-0499-8CFD-24C7DC686F6D}"/>
                  </a:ext>
                </a:extLst>
              </p:cNvPr>
              <p:cNvSpPr>
                <a:spLocks noChangeArrowheads="1"/>
              </p:cNvSpPr>
              <p:nvPr/>
            </p:nvSpPr>
            <p:spPr bwMode="auto">
              <a:xfrm>
                <a:off x="462" y="3566"/>
                <a:ext cx="4827" cy="9"/>
              </a:xfrm>
              <a:prstGeom prst="rect">
                <a:avLst/>
              </a:prstGeom>
              <a:solidFill>
                <a:srgbClr val="0035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57">
                <a:extLst>
                  <a:ext uri="{FF2B5EF4-FFF2-40B4-BE49-F238E27FC236}">
                    <a16:creationId xmlns:a16="http://schemas.microsoft.com/office/drawing/2014/main" id="{D90FCA0B-B8EE-8E6F-ACB2-5928CD2F5EA6}"/>
                  </a:ext>
                </a:extLst>
              </p:cNvPr>
              <p:cNvSpPr>
                <a:spLocks noChangeArrowheads="1"/>
              </p:cNvSpPr>
              <p:nvPr/>
            </p:nvSpPr>
            <p:spPr bwMode="auto">
              <a:xfrm>
                <a:off x="462" y="3575"/>
                <a:ext cx="4827" cy="9"/>
              </a:xfrm>
              <a:prstGeom prst="rect">
                <a:avLst/>
              </a:prstGeom>
              <a:solidFill>
                <a:srgbClr val="0035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58">
                <a:extLst>
                  <a:ext uri="{FF2B5EF4-FFF2-40B4-BE49-F238E27FC236}">
                    <a16:creationId xmlns:a16="http://schemas.microsoft.com/office/drawing/2014/main" id="{B197E66F-B6FF-66ED-E554-C6C80471BBC8}"/>
                  </a:ext>
                </a:extLst>
              </p:cNvPr>
              <p:cNvSpPr>
                <a:spLocks noChangeArrowheads="1"/>
              </p:cNvSpPr>
              <p:nvPr/>
            </p:nvSpPr>
            <p:spPr bwMode="auto">
              <a:xfrm>
                <a:off x="462" y="3584"/>
                <a:ext cx="4827" cy="10"/>
              </a:xfrm>
              <a:prstGeom prst="rect">
                <a:avLst/>
              </a:prstGeom>
              <a:solidFill>
                <a:srgbClr val="0034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59">
                <a:extLst>
                  <a:ext uri="{FF2B5EF4-FFF2-40B4-BE49-F238E27FC236}">
                    <a16:creationId xmlns:a16="http://schemas.microsoft.com/office/drawing/2014/main" id="{BCB6BAC1-322B-E093-6D88-04E43398F672}"/>
                  </a:ext>
                </a:extLst>
              </p:cNvPr>
              <p:cNvSpPr>
                <a:spLocks noChangeArrowheads="1"/>
              </p:cNvSpPr>
              <p:nvPr/>
            </p:nvSpPr>
            <p:spPr bwMode="auto">
              <a:xfrm>
                <a:off x="462" y="3594"/>
                <a:ext cx="4827" cy="9"/>
              </a:xfrm>
              <a:prstGeom prst="rect">
                <a:avLst/>
              </a:prstGeom>
              <a:solidFill>
                <a:srgbClr val="0033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60">
                <a:extLst>
                  <a:ext uri="{FF2B5EF4-FFF2-40B4-BE49-F238E27FC236}">
                    <a16:creationId xmlns:a16="http://schemas.microsoft.com/office/drawing/2014/main" id="{9E47A7F2-EFA6-A758-C9EC-E2350D6CC5F8}"/>
                  </a:ext>
                </a:extLst>
              </p:cNvPr>
              <p:cNvSpPr>
                <a:spLocks noChangeArrowheads="1"/>
              </p:cNvSpPr>
              <p:nvPr/>
            </p:nvSpPr>
            <p:spPr bwMode="auto">
              <a:xfrm>
                <a:off x="462" y="3603"/>
                <a:ext cx="4827" cy="9"/>
              </a:xfrm>
              <a:prstGeom prst="rect">
                <a:avLst/>
              </a:prstGeom>
              <a:solidFill>
                <a:srgbClr val="0033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61">
                <a:extLst>
                  <a:ext uri="{FF2B5EF4-FFF2-40B4-BE49-F238E27FC236}">
                    <a16:creationId xmlns:a16="http://schemas.microsoft.com/office/drawing/2014/main" id="{6D3756D8-9C06-7EA8-D2E2-D23DF0201CC6}"/>
                  </a:ext>
                </a:extLst>
              </p:cNvPr>
              <p:cNvSpPr>
                <a:spLocks noChangeArrowheads="1"/>
              </p:cNvSpPr>
              <p:nvPr/>
            </p:nvSpPr>
            <p:spPr bwMode="auto">
              <a:xfrm>
                <a:off x="462" y="3612"/>
                <a:ext cx="4827" cy="9"/>
              </a:xfrm>
              <a:prstGeom prst="rect">
                <a:avLst/>
              </a:prstGeom>
              <a:solidFill>
                <a:srgbClr val="0032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62">
                <a:extLst>
                  <a:ext uri="{FF2B5EF4-FFF2-40B4-BE49-F238E27FC236}">
                    <a16:creationId xmlns:a16="http://schemas.microsoft.com/office/drawing/2014/main" id="{309A1D88-09E8-0279-DA52-54B0C7AF6302}"/>
                  </a:ext>
                </a:extLst>
              </p:cNvPr>
              <p:cNvSpPr>
                <a:spLocks noChangeArrowheads="1"/>
              </p:cNvSpPr>
              <p:nvPr/>
            </p:nvSpPr>
            <p:spPr bwMode="auto">
              <a:xfrm>
                <a:off x="462" y="3621"/>
                <a:ext cx="4827" cy="10"/>
              </a:xfrm>
              <a:prstGeom prst="rect">
                <a:avLst/>
              </a:prstGeom>
              <a:solidFill>
                <a:srgbClr val="0032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63">
                <a:extLst>
                  <a:ext uri="{FF2B5EF4-FFF2-40B4-BE49-F238E27FC236}">
                    <a16:creationId xmlns:a16="http://schemas.microsoft.com/office/drawing/2014/main" id="{9D9C40A7-B999-E218-482E-9F5A7F65E278}"/>
                  </a:ext>
                </a:extLst>
              </p:cNvPr>
              <p:cNvSpPr>
                <a:spLocks noChangeArrowheads="1"/>
              </p:cNvSpPr>
              <p:nvPr/>
            </p:nvSpPr>
            <p:spPr bwMode="auto">
              <a:xfrm>
                <a:off x="462" y="3631"/>
                <a:ext cx="4827" cy="9"/>
              </a:xfrm>
              <a:prstGeom prst="rect">
                <a:avLst/>
              </a:prstGeom>
              <a:solidFill>
                <a:srgbClr val="0031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64">
                <a:extLst>
                  <a:ext uri="{FF2B5EF4-FFF2-40B4-BE49-F238E27FC236}">
                    <a16:creationId xmlns:a16="http://schemas.microsoft.com/office/drawing/2014/main" id="{90944172-E24B-65D0-208B-711F63DBA49F}"/>
                  </a:ext>
                </a:extLst>
              </p:cNvPr>
              <p:cNvSpPr>
                <a:spLocks noChangeArrowheads="1"/>
              </p:cNvSpPr>
              <p:nvPr/>
            </p:nvSpPr>
            <p:spPr bwMode="auto">
              <a:xfrm>
                <a:off x="462" y="3640"/>
                <a:ext cx="4827" cy="9"/>
              </a:xfrm>
              <a:prstGeom prst="rect">
                <a:avLst/>
              </a:prstGeom>
              <a:solidFill>
                <a:srgbClr val="0031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65">
                <a:extLst>
                  <a:ext uri="{FF2B5EF4-FFF2-40B4-BE49-F238E27FC236}">
                    <a16:creationId xmlns:a16="http://schemas.microsoft.com/office/drawing/2014/main" id="{B685926A-00D1-C955-2535-D3BDB293AD86}"/>
                  </a:ext>
                </a:extLst>
              </p:cNvPr>
              <p:cNvSpPr>
                <a:spLocks noChangeArrowheads="1"/>
              </p:cNvSpPr>
              <p:nvPr/>
            </p:nvSpPr>
            <p:spPr bwMode="auto">
              <a:xfrm>
                <a:off x="462" y="3649"/>
                <a:ext cx="4827" cy="9"/>
              </a:xfrm>
              <a:prstGeom prst="rect">
                <a:avLst/>
              </a:prstGeom>
              <a:solidFill>
                <a:srgbClr val="0031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66">
                <a:extLst>
                  <a:ext uri="{FF2B5EF4-FFF2-40B4-BE49-F238E27FC236}">
                    <a16:creationId xmlns:a16="http://schemas.microsoft.com/office/drawing/2014/main" id="{C327FFF6-500D-D92C-3B52-A579FBEED6AD}"/>
                  </a:ext>
                </a:extLst>
              </p:cNvPr>
              <p:cNvSpPr>
                <a:spLocks noChangeArrowheads="1"/>
              </p:cNvSpPr>
              <p:nvPr/>
            </p:nvSpPr>
            <p:spPr bwMode="auto">
              <a:xfrm>
                <a:off x="462" y="3658"/>
                <a:ext cx="4827" cy="10"/>
              </a:xfrm>
              <a:prstGeom prst="rect">
                <a:avLst/>
              </a:prstGeom>
              <a:solidFill>
                <a:srgbClr val="0030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67">
                <a:extLst>
                  <a:ext uri="{FF2B5EF4-FFF2-40B4-BE49-F238E27FC236}">
                    <a16:creationId xmlns:a16="http://schemas.microsoft.com/office/drawing/2014/main" id="{35419F15-C7F6-586F-CB81-61893C95317F}"/>
                  </a:ext>
                </a:extLst>
              </p:cNvPr>
              <p:cNvSpPr>
                <a:spLocks noChangeArrowheads="1"/>
              </p:cNvSpPr>
              <p:nvPr/>
            </p:nvSpPr>
            <p:spPr bwMode="auto">
              <a:xfrm>
                <a:off x="462" y="3668"/>
                <a:ext cx="4827" cy="9"/>
              </a:xfrm>
              <a:prstGeom prst="rect">
                <a:avLst/>
              </a:prstGeom>
              <a:solidFill>
                <a:srgbClr val="003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68">
                <a:extLst>
                  <a:ext uri="{FF2B5EF4-FFF2-40B4-BE49-F238E27FC236}">
                    <a16:creationId xmlns:a16="http://schemas.microsoft.com/office/drawing/2014/main" id="{D8D3841E-79FC-E075-E9C5-B4E4C0C24E23}"/>
                  </a:ext>
                </a:extLst>
              </p:cNvPr>
              <p:cNvSpPr>
                <a:spLocks noChangeArrowheads="1"/>
              </p:cNvSpPr>
              <p:nvPr/>
            </p:nvSpPr>
            <p:spPr bwMode="auto">
              <a:xfrm>
                <a:off x="462" y="3677"/>
                <a:ext cx="4827" cy="9"/>
              </a:xfrm>
              <a:prstGeom prst="rect">
                <a:avLst/>
              </a:prstGeom>
              <a:solidFill>
                <a:srgbClr val="002F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169">
                <a:extLst>
                  <a:ext uri="{FF2B5EF4-FFF2-40B4-BE49-F238E27FC236}">
                    <a16:creationId xmlns:a16="http://schemas.microsoft.com/office/drawing/2014/main" id="{EC4B7D14-C7C4-8344-5546-1A9458AFA6BC}"/>
                  </a:ext>
                </a:extLst>
              </p:cNvPr>
              <p:cNvSpPr>
                <a:spLocks noChangeArrowheads="1"/>
              </p:cNvSpPr>
              <p:nvPr/>
            </p:nvSpPr>
            <p:spPr bwMode="auto">
              <a:xfrm>
                <a:off x="462" y="3686"/>
                <a:ext cx="4827" cy="9"/>
              </a:xfrm>
              <a:prstGeom prst="rect">
                <a:avLst/>
              </a:prstGeom>
              <a:solidFill>
                <a:srgbClr val="002F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170">
                <a:extLst>
                  <a:ext uri="{FF2B5EF4-FFF2-40B4-BE49-F238E27FC236}">
                    <a16:creationId xmlns:a16="http://schemas.microsoft.com/office/drawing/2014/main" id="{766AF437-1E83-8705-B6A6-BA6ADBFE7F17}"/>
                  </a:ext>
                </a:extLst>
              </p:cNvPr>
              <p:cNvSpPr>
                <a:spLocks noChangeArrowheads="1"/>
              </p:cNvSpPr>
              <p:nvPr/>
            </p:nvSpPr>
            <p:spPr bwMode="auto">
              <a:xfrm>
                <a:off x="462" y="3695"/>
                <a:ext cx="4827" cy="10"/>
              </a:xfrm>
              <a:prstGeom prst="rect">
                <a:avLst/>
              </a:prstGeom>
              <a:solidFill>
                <a:srgbClr val="002F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71">
                <a:extLst>
                  <a:ext uri="{FF2B5EF4-FFF2-40B4-BE49-F238E27FC236}">
                    <a16:creationId xmlns:a16="http://schemas.microsoft.com/office/drawing/2014/main" id="{21779692-ADBD-6126-B030-FF8300132262}"/>
                  </a:ext>
                </a:extLst>
              </p:cNvPr>
              <p:cNvSpPr>
                <a:spLocks noChangeArrowheads="1"/>
              </p:cNvSpPr>
              <p:nvPr/>
            </p:nvSpPr>
            <p:spPr bwMode="auto">
              <a:xfrm>
                <a:off x="462" y="3705"/>
                <a:ext cx="4827" cy="9"/>
              </a:xfrm>
              <a:prstGeom prst="rect">
                <a:avLst/>
              </a:prstGeom>
              <a:solidFill>
                <a:srgbClr val="002F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Rectangle 173">
              <a:extLst>
                <a:ext uri="{FF2B5EF4-FFF2-40B4-BE49-F238E27FC236}">
                  <a16:creationId xmlns:a16="http://schemas.microsoft.com/office/drawing/2014/main" id="{BBC57973-259F-FE42-D98A-34F9AED237E0}"/>
                </a:ext>
              </a:extLst>
            </p:cNvPr>
            <p:cNvSpPr>
              <a:spLocks noChangeArrowheads="1"/>
            </p:cNvSpPr>
            <p:nvPr/>
          </p:nvSpPr>
          <p:spPr bwMode="auto">
            <a:xfrm>
              <a:off x="865188" y="347345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-1.20</a:t>
              </a:r>
              <a:endParaRPr kumimoji="0" lang="en-US" altLang="en-US" sz="1800" b="0" i="0" u="none" strike="noStrike" cap="none" normalizeH="0" baseline="0">
                <a:ln>
                  <a:noFill/>
                </a:ln>
                <a:solidFill>
                  <a:schemeClr val="tx1"/>
                </a:solidFill>
                <a:effectLst/>
              </a:endParaRPr>
            </a:p>
          </p:txBody>
        </p:sp>
        <p:sp>
          <p:nvSpPr>
            <p:cNvPr id="18" name="Rectangle 174">
              <a:extLst>
                <a:ext uri="{FF2B5EF4-FFF2-40B4-BE49-F238E27FC236}">
                  <a16:creationId xmlns:a16="http://schemas.microsoft.com/office/drawing/2014/main" id="{9879E335-2688-49F8-5ADB-B3256F0E2074}"/>
                </a:ext>
              </a:extLst>
            </p:cNvPr>
            <p:cNvSpPr>
              <a:spLocks noChangeArrowheads="1"/>
            </p:cNvSpPr>
            <p:nvPr/>
          </p:nvSpPr>
          <p:spPr bwMode="auto">
            <a:xfrm>
              <a:off x="1630363" y="3473450"/>
              <a:ext cx="565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-1.11</a:t>
              </a:r>
              <a:endParaRPr kumimoji="0" lang="en-US" altLang="en-US" sz="1800" b="0" i="0" u="none" strike="noStrike" cap="none" normalizeH="0" baseline="0">
                <a:ln>
                  <a:noFill/>
                </a:ln>
                <a:solidFill>
                  <a:schemeClr val="tx1"/>
                </a:solidFill>
                <a:effectLst/>
              </a:endParaRPr>
            </a:p>
          </p:txBody>
        </p:sp>
        <p:sp>
          <p:nvSpPr>
            <p:cNvPr id="19" name="Rectangle 175">
              <a:extLst>
                <a:ext uri="{FF2B5EF4-FFF2-40B4-BE49-F238E27FC236}">
                  <a16:creationId xmlns:a16="http://schemas.microsoft.com/office/drawing/2014/main" id="{239A6E98-C64D-DB0F-ADB3-603F64F8D5FD}"/>
                </a:ext>
              </a:extLst>
            </p:cNvPr>
            <p:cNvSpPr>
              <a:spLocks noChangeArrowheads="1"/>
            </p:cNvSpPr>
            <p:nvPr/>
          </p:nvSpPr>
          <p:spPr bwMode="auto">
            <a:xfrm>
              <a:off x="2393950" y="3473450"/>
              <a:ext cx="565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rPr>
                <a:t>-1.11</a:t>
              </a:r>
              <a:endParaRPr kumimoji="0" lang="en-US" altLang="en-US" sz="1800" b="0" i="0" u="none" strike="noStrike" cap="none" normalizeH="0" baseline="0" dirty="0">
                <a:ln>
                  <a:noFill/>
                </a:ln>
                <a:solidFill>
                  <a:schemeClr val="tx1"/>
                </a:solidFill>
                <a:effectLst/>
              </a:endParaRPr>
            </a:p>
          </p:txBody>
        </p:sp>
        <p:sp>
          <p:nvSpPr>
            <p:cNvPr id="20" name="Rectangle 176">
              <a:extLst>
                <a:ext uri="{FF2B5EF4-FFF2-40B4-BE49-F238E27FC236}">
                  <a16:creationId xmlns:a16="http://schemas.microsoft.com/office/drawing/2014/main" id="{8DAD782D-754D-A643-D8B1-3ECD1E6C7C61}"/>
                </a:ext>
              </a:extLst>
            </p:cNvPr>
            <p:cNvSpPr>
              <a:spLocks noChangeArrowheads="1"/>
            </p:cNvSpPr>
            <p:nvPr/>
          </p:nvSpPr>
          <p:spPr bwMode="auto">
            <a:xfrm>
              <a:off x="3159125" y="347345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-1.02</a:t>
              </a:r>
              <a:endParaRPr kumimoji="0" lang="en-US" altLang="en-US" sz="1800" b="0" i="0" u="none" strike="noStrike" cap="none" normalizeH="0" baseline="0">
                <a:ln>
                  <a:noFill/>
                </a:ln>
                <a:solidFill>
                  <a:schemeClr val="tx1"/>
                </a:solidFill>
                <a:effectLst/>
              </a:endParaRPr>
            </a:p>
          </p:txBody>
        </p:sp>
        <p:sp>
          <p:nvSpPr>
            <p:cNvPr id="21" name="Rectangle 177">
              <a:extLst>
                <a:ext uri="{FF2B5EF4-FFF2-40B4-BE49-F238E27FC236}">
                  <a16:creationId xmlns:a16="http://schemas.microsoft.com/office/drawing/2014/main" id="{AF2A6665-2347-0C84-BE84-F46DF9650F14}"/>
                </a:ext>
              </a:extLst>
            </p:cNvPr>
            <p:cNvSpPr>
              <a:spLocks noChangeArrowheads="1"/>
            </p:cNvSpPr>
            <p:nvPr/>
          </p:nvSpPr>
          <p:spPr bwMode="auto">
            <a:xfrm>
              <a:off x="3922713" y="347345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-1.02</a:t>
              </a:r>
              <a:endParaRPr kumimoji="0" lang="en-US" altLang="en-US" sz="1800" b="0" i="0" u="none" strike="noStrike" cap="none" normalizeH="0" baseline="0">
                <a:ln>
                  <a:noFill/>
                </a:ln>
                <a:solidFill>
                  <a:schemeClr val="tx1"/>
                </a:solidFill>
                <a:effectLst/>
              </a:endParaRPr>
            </a:p>
          </p:txBody>
        </p:sp>
        <p:sp>
          <p:nvSpPr>
            <p:cNvPr id="22" name="Rectangle 178">
              <a:extLst>
                <a:ext uri="{FF2B5EF4-FFF2-40B4-BE49-F238E27FC236}">
                  <a16:creationId xmlns:a16="http://schemas.microsoft.com/office/drawing/2014/main" id="{F03CAB53-8A28-F98F-F6C4-723C46BB4C53}"/>
                </a:ext>
              </a:extLst>
            </p:cNvPr>
            <p:cNvSpPr>
              <a:spLocks noChangeArrowheads="1"/>
            </p:cNvSpPr>
            <p:nvPr/>
          </p:nvSpPr>
          <p:spPr bwMode="auto">
            <a:xfrm>
              <a:off x="4649788" y="347345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rPr>
                <a:t>-1.02</a:t>
              </a:r>
              <a:endParaRPr kumimoji="0" lang="en-US" altLang="en-US" sz="1800" b="0" i="0" u="none" strike="noStrike" cap="none" normalizeH="0" baseline="0" dirty="0">
                <a:ln>
                  <a:noFill/>
                </a:ln>
                <a:solidFill>
                  <a:schemeClr val="tx1"/>
                </a:solidFill>
                <a:effectLst/>
              </a:endParaRPr>
            </a:p>
          </p:txBody>
        </p:sp>
        <p:sp>
          <p:nvSpPr>
            <p:cNvPr id="23" name="Rectangle 179">
              <a:extLst>
                <a:ext uri="{FF2B5EF4-FFF2-40B4-BE49-F238E27FC236}">
                  <a16:creationId xmlns:a16="http://schemas.microsoft.com/office/drawing/2014/main" id="{E9F32DFB-8652-6502-610A-FADFB78EEE22}"/>
                </a:ext>
              </a:extLst>
            </p:cNvPr>
            <p:cNvSpPr>
              <a:spLocks noChangeArrowheads="1"/>
            </p:cNvSpPr>
            <p:nvPr/>
          </p:nvSpPr>
          <p:spPr bwMode="auto">
            <a:xfrm>
              <a:off x="5451475" y="347345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-1.02</a:t>
              </a:r>
              <a:endParaRPr kumimoji="0" lang="en-US" altLang="en-US" sz="1800" b="0" i="0" u="none" strike="noStrike" cap="none" normalizeH="0" baseline="0">
                <a:ln>
                  <a:noFill/>
                </a:ln>
                <a:solidFill>
                  <a:schemeClr val="tx1"/>
                </a:solidFill>
                <a:effectLst/>
              </a:endParaRPr>
            </a:p>
          </p:txBody>
        </p:sp>
        <p:sp>
          <p:nvSpPr>
            <p:cNvPr id="24" name="Rectangle 180">
              <a:extLst>
                <a:ext uri="{FF2B5EF4-FFF2-40B4-BE49-F238E27FC236}">
                  <a16:creationId xmlns:a16="http://schemas.microsoft.com/office/drawing/2014/main" id="{BC25FCB3-9546-CC19-7CD3-F367151B0F19}"/>
                </a:ext>
              </a:extLst>
            </p:cNvPr>
            <p:cNvSpPr>
              <a:spLocks noChangeArrowheads="1"/>
            </p:cNvSpPr>
            <p:nvPr/>
          </p:nvSpPr>
          <p:spPr bwMode="auto">
            <a:xfrm>
              <a:off x="6216650" y="347345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rPr>
                <a:t>-1.02</a:t>
              </a:r>
              <a:endParaRPr kumimoji="0" lang="en-US" altLang="en-US" sz="1800" b="0" i="0" u="none" strike="noStrike" cap="none" normalizeH="0" baseline="0" dirty="0">
                <a:ln>
                  <a:noFill/>
                </a:ln>
                <a:solidFill>
                  <a:schemeClr val="tx1"/>
                </a:solidFill>
                <a:effectLst/>
              </a:endParaRPr>
            </a:p>
          </p:txBody>
        </p:sp>
        <p:sp>
          <p:nvSpPr>
            <p:cNvPr id="25" name="Rectangle 181">
              <a:extLst>
                <a:ext uri="{FF2B5EF4-FFF2-40B4-BE49-F238E27FC236}">
                  <a16:creationId xmlns:a16="http://schemas.microsoft.com/office/drawing/2014/main" id="{50EACD36-B22B-AE1E-3622-37A2732CC9DA}"/>
                </a:ext>
              </a:extLst>
            </p:cNvPr>
            <p:cNvSpPr>
              <a:spLocks noChangeArrowheads="1"/>
            </p:cNvSpPr>
            <p:nvPr/>
          </p:nvSpPr>
          <p:spPr bwMode="auto">
            <a:xfrm>
              <a:off x="6980238" y="347345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rPr>
                <a:t>-0.93</a:t>
              </a:r>
              <a:endParaRPr kumimoji="0" lang="en-US" altLang="en-US" sz="1800" b="0" i="0" u="none" strike="noStrike" cap="none" normalizeH="0" baseline="0" dirty="0">
                <a:ln>
                  <a:noFill/>
                </a:ln>
                <a:solidFill>
                  <a:schemeClr val="tx1"/>
                </a:solidFill>
                <a:effectLst/>
              </a:endParaRPr>
            </a:p>
          </p:txBody>
        </p:sp>
        <p:sp>
          <p:nvSpPr>
            <p:cNvPr id="26" name="Rectangle 182">
              <a:extLst>
                <a:ext uri="{FF2B5EF4-FFF2-40B4-BE49-F238E27FC236}">
                  <a16:creationId xmlns:a16="http://schemas.microsoft.com/office/drawing/2014/main" id="{D5976810-C130-0088-1F6C-A42A7F28AD4C}"/>
                </a:ext>
              </a:extLst>
            </p:cNvPr>
            <p:cNvSpPr>
              <a:spLocks noChangeArrowheads="1"/>
            </p:cNvSpPr>
            <p:nvPr/>
          </p:nvSpPr>
          <p:spPr bwMode="auto">
            <a:xfrm>
              <a:off x="7745413" y="347345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rPr>
                <a:t>-0.93</a:t>
              </a:r>
              <a:endParaRPr kumimoji="0" lang="en-US" altLang="en-US" sz="1800" b="0" i="0" u="none" strike="noStrike" cap="none" normalizeH="0" baseline="0" dirty="0">
                <a:ln>
                  <a:noFill/>
                </a:ln>
                <a:solidFill>
                  <a:schemeClr val="tx1"/>
                </a:solidFill>
                <a:effectLst/>
              </a:endParaRPr>
            </a:p>
          </p:txBody>
        </p:sp>
        <p:sp>
          <p:nvSpPr>
            <p:cNvPr id="27" name="Rectangle 183">
              <a:extLst>
                <a:ext uri="{FF2B5EF4-FFF2-40B4-BE49-F238E27FC236}">
                  <a16:creationId xmlns:a16="http://schemas.microsoft.com/office/drawing/2014/main" id="{F6FE051D-C68E-EFDC-CB01-9FB20F7B14B9}"/>
                </a:ext>
              </a:extLst>
            </p:cNvPr>
            <p:cNvSpPr>
              <a:spLocks noChangeArrowheads="1"/>
            </p:cNvSpPr>
            <p:nvPr/>
          </p:nvSpPr>
          <p:spPr bwMode="auto">
            <a:xfrm>
              <a:off x="865188"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-0.93</a:t>
              </a:r>
              <a:endParaRPr kumimoji="0" lang="en-US" altLang="en-US" sz="1800" b="0" i="0" u="none" strike="noStrike" cap="none" normalizeH="0" baseline="0">
                <a:ln>
                  <a:noFill/>
                </a:ln>
                <a:solidFill>
                  <a:schemeClr val="tx1"/>
                </a:solidFill>
                <a:effectLst/>
              </a:endParaRPr>
            </a:p>
          </p:txBody>
        </p:sp>
        <p:sp>
          <p:nvSpPr>
            <p:cNvPr id="28" name="Rectangle 184">
              <a:extLst>
                <a:ext uri="{FF2B5EF4-FFF2-40B4-BE49-F238E27FC236}">
                  <a16:creationId xmlns:a16="http://schemas.microsoft.com/office/drawing/2014/main" id="{70E24166-33CC-465C-0D59-BB7677C6097E}"/>
                </a:ext>
              </a:extLst>
            </p:cNvPr>
            <p:cNvSpPr>
              <a:spLocks noChangeArrowheads="1"/>
            </p:cNvSpPr>
            <p:nvPr/>
          </p:nvSpPr>
          <p:spPr bwMode="auto">
            <a:xfrm>
              <a:off x="1630363"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-0.93</a:t>
              </a:r>
              <a:endParaRPr kumimoji="0" lang="en-US" altLang="en-US" sz="1800" b="0" i="0" u="none" strike="noStrike" cap="none" normalizeH="0" baseline="0">
                <a:ln>
                  <a:noFill/>
                </a:ln>
                <a:solidFill>
                  <a:schemeClr val="tx1"/>
                </a:solidFill>
                <a:effectLst/>
              </a:endParaRPr>
            </a:p>
          </p:txBody>
        </p:sp>
        <p:sp>
          <p:nvSpPr>
            <p:cNvPr id="29" name="Rectangle 185">
              <a:extLst>
                <a:ext uri="{FF2B5EF4-FFF2-40B4-BE49-F238E27FC236}">
                  <a16:creationId xmlns:a16="http://schemas.microsoft.com/office/drawing/2014/main" id="{7975F4D7-1CBA-E6E7-0B66-F3299D364DCB}"/>
                </a:ext>
              </a:extLst>
            </p:cNvPr>
            <p:cNvSpPr>
              <a:spLocks noChangeArrowheads="1"/>
            </p:cNvSpPr>
            <p:nvPr/>
          </p:nvSpPr>
          <p:spPr bwMode="auto">
            <a:xfrm>
              <a:off x="2393950"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-0.93</a:t>
              </a:r>
              <a:endParaRPr kumimoji="0" lang="en-US" altLang="en-US" sz="1800" b="0" i="0" u="none" strike="noStrike" cap="none" normalizeH="0" baseline="0">
                <a:ln>
                  <a:noFill/>
                </a:ln>
                <a:solidFill>
                  <a:schemeClr val="tx1"/>
                </a:solidFill>
                <a:effectLst/>
              </a:endParaRPr>
            </a:p>
          </p:txBody>
        </p:sp>
        <p:sp>
          <p:nvSpPr>
            <p:cNvPr id="30" name="Rectangle 186">
              <a:extLst>
                <a:ext uri="{FF2B5EF4-FFF2-40B4-BE49-F238E27FC236}">
                  <a16:creationId xmlns:a16="http://schemas.microsoft.com/office/drawing/2014/main" id="{58AE1052-9D25-288D-BA33-6B755CAB9305}"/>
                </a:ext>
              </a:extLst>
            </p:cNvPr>
            <p:cNvSpPr>
              <a:spLocks noChangeArrowheads="1"/>
            </p:cNvSpPr>
            <p:nvPr/>
          </p:nvSpPr>
          <p:spPr bwMode="auto">
            <a:xfrm>
              <a:off x="3159125"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-0.84</a:t>
              </a:r>
              <a:endParaRPr kumimoji="0" lang="en-US" altLang="en-US" sz="1800" b="0" i="0" u="none" strike="noStrike" cap="none" normalizeH="0" baseline="0">
                <a:ln>
                  <a:noFill/>
                </a:ln>
                <a:solidFill>
                  <a:schemeClr val="tx1"/>
                </a:solidFill>
                <a:effectLst/>
              </a:endParaRPr>
            </a:p>
          </p:txBody>
        </p:sp>
        <p:sp>
          <p:nvSpPr>
            <p:cNvPr id="31" name="Rectangle 187">
              <a:extLst>
                <a:ext uri="{FF2B5EF4-FFF2-40B4-BE49-F238E27FC236}">
                  <a16:creationId xmlns:a16="http://schemas.microsoft.com/office/drawing/2014/main" id="{4FADD9FA-A1DD-00CB-1929-F3DF500B2471}"/>
                </a:ext>
              </a:extLst>
            </p:cNvPr>
            <p:cNvSpPr>
              <a:spLocks noChangeArrowheads="1"/>
            </p:cNvSpPr>
            <p:nvPr/>
          </p:nvSpPr>
          <p:spPr bwMode="auto">
            <a:xfrm>
              <a:off x="3922713"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-0.84</a:t>
              </a:r>
              <a:endParaRPr kumimoji="0" lang="en-US" altLang="en-US" sz="1800" b="0" i="0" u="none" strike="noStrike" cap="none" normalizeH="0" baseline="0">
                <a:ln>
                  <a:noFill/>
                </a:ln>
                <a:solidFill>
                  <a:schemeClr val="tx1"/>
                </a:solidFill>
                <a:effectLst/>
              </a:endParaRPr>
            </a:p>
          </p:txBody>
        </p:sp>
        <p:sp>
          <p:nvSpPr>
            <p:cNvPr id="32" name="Rectangle 188">
              <a:extLst>
                <a:ext uri="{FF2B5EF4-FFF2-40B4-BE49-F238E27FC236}">
                  <a16:creationId xmlns:a16="http://schemas.microsoft.com/office/drawing/2014/main" id="{B2E170D4-CCDF-667E-FEDE-FEDC572E4445}"/>
                </a:ext>
              </a:extLst>
            </p:cNvPr>
            <p:cNvSpPr>
              <a:spLocks noChangeArrowheads="1"/>
            </p:cNvSpPr>
            <p:nvPr/>
          </p:nvSpPr>
          <p:spPr bwMode="auto">
            <a:xfrm>
              <a:off x="4649788"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-0.84</a:t>
              </a:r>
              <a:endParaRPr kumimoji="0" lang="en-US" altLang="en-US" sz="1800" b="0" i="0" u="none" strike="noStrike" cap="none" normalizeH="0" baseline="0">
                <a:ln>
                  <a:noFill/>
                </a:ln>
                <a:solidFill>
                  <a:schemeClr val="tx1"/>
                </a:solidFill>
                <a:effectLst/>
              </a:endParaRPr>
            </a:p>
          </p:txBody>
        </p:sp>
        <p:sp>
          <p:nvSpPr>
            <p:cNvPr id="33" name="Rectangle 189">
              <a:extLst>
                <a:ext uri="{FF2B5EF4-FFF2-40B4-BE49-F238E27FC236}">
                  <a16:creationId xmlns:a16="http://schemas.microsoft.com/office/drawing/2014/main" id="{F6595850-5628-334E-0294-1C0A1A4B7AB2}"/>
                </a:ext>
              </a:extLst>
            </p:cNvPr>
            <p:cNvSpPr>
              <a:spLocks noChangeArrowheads="1"/>
            </p:cNvSpPr>
            <p:nvPr/>
          </p:nvSpPr>
          <p:spPr bwMode="auto">
            <a:xfrm>
              <a:off x="5451475"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-0.84</a:t>
              </a:r>
              <a:endParaRPr kumimoji="0" lang="en-US" altLang="en-US" sz="1800" b="0" i="0" u="none" strike="noStrike" cap="none" normalizeH="0" baseline="0">
                <a:ln>
                  <a:noFill/>
                </a:ln>
                <a:solidFill>
                  <a:schemeClr val="tx1"/>
                </a:solidFill>
                <a:effectLst/>
              </a:endParaRPr>
            </a:p>
          </p:txBody>
        </p:sp>
        <p:sp>
          <p:nvSpPr>
            <p:cNvPr id="34" name="Rectangle 190">
              <a:extLst>
                <a:ext uri="{FF2B5EF4-FFF2-40B4-BE49-F238E27FC236}">
                  <a16:creationId xmlns:a16="http://schemas.microsoft.com/office/drawing/2014/main" id="{BDB3B3F2-45E4-B0F0-79AF-C027290C3893}"/>
                </a:ext>
              </a:extLst>
            </p:cNvPr>
            <p:cNvSpPr>
              <a:spLocks noChangeArrowheads="1"/>
            </p:cNvSpPr>
            <p:nvPr/>
          </p:nvSpPr>
          <p:spPr bwMode="auto">
            <a:xfrm>
              <a:off x="6216650"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-0.84</a:t>
              </a:r>
              <a:endParaRPr kumimoji="0" lang="en-US" altLang="en-US" sz="1800" b="0" i="0" u="none" strike="noStrike" cap="none" normalizeH="0" baseline="0">
                <a:ln>
                  <a:noFill/>
                </a:ln>
                <a:solidFill>
                  <a:schemeClr val="tx1"/>
                </a:solidFill>
                <a:effectLst/>
              </a:endParaRPr>
            </a:p>
          </p:txBody>
        </p:sp>
        <p:sp>
          <p:nvSpPr>
            <p:cNvPr id="35" name="Rectangle 191">
              <a:extLst>
                <a:ext uri="{FF2B5EF4-FFF2-40B4-BE49-F238E27FC236}">
                  <a16:creationId xmlns:a16="http://schemas.microsoft.com/office/drawing/2014/main" id="{CF73C75C-24BF-E3FF-DDC0-472967904E02}"/>
                </a:ext>
              </a:extLst>
            </p:cNvPr>
            <p:cNvSpPr>
              <a:spLocks noChangeArrowheads="1"/>
            </p:cNvSpPr>
            <p:nvPr/>
          </p:nvSpPr>
          <p:spPr bwMode="auto">
            <a:xfrm>
              <a:off x="6980238"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-0.75</a:t>
              </a:r>
              <a:endParaRPr kumimoji="0" lang="en-US" altLang="en-US" sz="1800" b="0" i="0" u="none" strike="noStrike" cap="none" normalizeH="0" baseline="0">
                <a:ln>
                  <a:noFill/>
                </a:ln>
                <a:solidFill>
                  <a:schemeClr val="tx1"/>
                </a:solidFill>
                <a:effectLst/>
              </a:endParaRPr>
            </a:p>
          </p:txBody>
        </p:sp>
        <p:sp>
          <p:nvSpPr>
            <p:cNvPr id="36" name="Rectangle 192">
              <a:extLst>
                <a:ext uri="{FF2B5EF4-FFF2-40B4-BE49-F238E27FC236}">
                  <a16:creationId xmlns:a16="http://schemas.microsoft.com/office/drawing/2014/main" id="{EE6767C8-4471-FF75-72A0-30CC3D8F9A15}"/>
                </a:ext>
              </a:extLst>
            </p:cNvPr>
            <p:cNvSpPr>
              <a:spLocks noChangeArrowheads="1"/>
            </p:cNvSpPr>
            <p:nvPr/>
          </p:nvSpPr>
          <p:spPr bwMode="auto">
            <a:xfrm>
              <a:off x="7745413" y="381952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-0.75</a:t>
              </a:r>
              <a:endParaRPr kumimoji="0" lang="en-US" altLang="en-US" sz="1800" b="0" i="0" u="none" strike="noStrike" cap="none" normalizeH="0" baseline="0">
                <a:ln>
                  <a:noFill/>
                </a:ln>
                <a:solidFill>
                  <a:schemeClr val="tx1"/>
                </a:solidFill>
                <a:effectLst/>
              </a:endParaRPr>
            </a:p>
          </p:txBody>
        </p:sp>
        <p:sp>
          <p:nvSpPr>
            <p:cNvPr id="37" name="Rectangle 193">
              <a:extLst>
                <a:ext uri="{FF2B5EF4-FFF2-40B4-BE49-F238E27FC236}">
                  <a16:creationId xmlns:a16="http://schemas.microsoft.com/office/drawing/2014/main" id="{13379AFD-9B38-699F-A907-953F14ADE28C}"/>
                </a:ext>
              </a:extLst>
            </p:cNvPr>
            <p:cNvSpPr>
              <a:spLocks noChangeArrowheads="1"/>
            </p:cNvSpPr>
            <p:nvPr/>
          </p:nvSpPr>
          <p:spPr bwMode="auto">
            <a:xfrm>
              <a:off x="865188"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-0.75</a:t>
              </a:r>
              <a:endParaRPr kumimoji="0" lang="en-US" altLang="en-US" sz="1800" b="0" i="0" u="none" strike="noStrike" cap="none" normalizeH="0" baseline="0">
                <a:ln>
                  <a:noFill/>
                </a:ln>
                <a:solidFill>
                  <a:schemeClr val="tx1"/>
                </a:solidFill>
                <a:effectLst/>
              </a:endParaRPr>
            </a:p>
          </p:txBody>
        </p:sp>
        <p:sp>
          <p:nvSpPr>
            <p:cNvPr id="38" name="Rectangle 194">
              <a:extLst>
                <a:ext uri="{FF2B5EF4-FFF2-40B4-BE49-F238E27FC236}">
                  <a16:creationId xmlns:a16="http://schemas.microsoft.com/office/drawing/2014/main" id="{58C3071E-92AD-1517-44D7-818A844A7BDB}"/>
                </a:ext>
              </a:extLst>
            </p:cNvPr>
            <p:cNvSpPr>
              <a:spLocks noChangeArrowheads="1"/>
            </p:cNvSpPr>
            <p:nvPr/>
          </p:nvSpPr>
          <p:spPr bwMode="auto">
            <a:xfrm>
              <a:off x="1630363"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-0.75</a:t>
              </a:r>
              <a:endParaRPr kumimoji="0" lang="en-US" altLang="en-US" sz="1800" b="0" i="0" u="none" strike="noStrike" cap="none" normalizeH="0" baseline="0">
                <a:ln>
                  <a:noFill/>
                </a:ln>
                <a:solidFill>
                  <a:schemeClr val="tx1"/>
                </a:solidFill>
                <a:effectLst/>
              </a:endParaRPr>
            </a:p>
          </p:txBody>
        </p:sp>
        <p:sp>
          <p:nvSpPr>
            <p:cNvPr id="39" name="Rectangle 195">
              <a:extLst>
                <a:ext uri="{FF2B5EF4-FFF2-40B4-BE49-F238E27FC236}">
                  <a16:creationId xmlns:a16="http://schemas.microsoft.com/office/drawing/2014/main" id="{7349A91A-53AB-B4FD-090A-28E79F8A6052}"/>
                </a:ext>
              </a:extLst>
            </p:cNvPr>
            <p:cNvSpPr>
              <a:spLocks noChangeArrowheads="1"/>
            </p:cNvSpPr>
            <p:nvPr/>
          </p:nvSpPr>
          <p:spPr bwMode="auto">
            <a:xfrm>
              <a:off x="2393950"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-0.75</a:t>
              </a:r>
              <a:endParaRPr kumimoji="0" lang="en-US" altLang="en-US" sz="1800" b="0" i="0" u="none" strike="noStrike" cap="none" normalizeH="0" baseline="0">
                <a:ln>
                  <a:noFill/>
                </a:ln>
                <a:solidFill>
                  <a:schemeClr val="tx1"/>
                </a:solidFill>
                <a:effectLst/>
              </a:endParaRPr>
            </a:p>
          </p:txBody>
        </p:sp>
        <p:sp>
          <p:nvSpPr>
            <p:cNvPr id="40" name="Rectangle 196">
              <a:extLst>
                <a:ext uri="{FF2B5EF4-FFF2-40B4-BE49-F238E27FC236}">
                  <a16:creationId xmlns:a16="http://schemas.microsoft.com/office/drawing/2014/main" id="{7194D577-722D-6D80-5FDE-1FB6BC1DEBAA}"/>
                </a:ext>
              </a:extLst>
            </p:cNvPr>
            <p:cNvSpPr>
              <a:spLocks noChangeArrowheads="1"/>
            </p:cNvSpPr>
            <p:nvPr/>
          </p:nvSpPr>
          <p:spPr bwMode="auto">
            <a:xfrm>
              <a:off x="3159125"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-0.75</a:t>
              </a:r>
              <a:endParaRPr kumimoji="0" lang="en-US" altLang="en-US" sz="1800" b="0" i="0" u="none" strike="noStrike" cap="none" normalizeH="0" baseline="0">
                <a:ln>
                  <a:noFill/>
                </a:ln>
                <a:solidFill>
                  <a:schemeClr val="tx1"/>
                </a:solidFill>
                <a:effectLst/>
              </a:endParaRPr>
            </a:p>
          </p:txBody>
        </p:sp>
        <p:sp>
          <p:nvSpPr>
            <p:cNvPr id="41" name="Rectangle 197">
              <a:extLst>
                <a:ext uri="{FF2B5EF4-FFF2-40B4-BE49-F238E27FC236}">
                  <a16:creationId xmlns:a16="http://schemas.microsoft.com/office/drawing/2014/main" id="{D783BB6D-4230-95F2-93C4-EBA02CD0E9F3}"/>
                </a:ext>
              </a:extLst>
            </p:cNvPr>
            <p:cNvSpPr>
              <a:spLocks noChangeArrowheads="1"/>
            </p:cNvSpPr>
            <p:nvPr/>
          </p:nvSpPr>
          <p:spPr bwMode="auto">
            <a:xfrm>
              <a:off x="3922713"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-0.75</a:t>
              </a:r>
              <a:endParaRPr kumimoji="0" lang="en-US" altLang="en-US" sz="1800" b="0" i="0" u="none" strike="noStrike" cap="none" normalizeH="0" baseline="0">
                <a:ln>
                  <a:noFill/>
                </a:ln>
                <a:solidFill>
                  <a:schemeClr val="tx1"/>
                </a:solidFill>
                <a:effectLst/>
              </a:endParaRPr>
            </a:p>
          </p:txBody>
        </p:sp>
        <p:sp>
          <p:nvSpPr>
            <p:cNvPr id="42" name="Rectangle 198">
              <a:extLst>
                <a:ext uri="{FF2B5EF4-FFF2-40B4-BE49-F238E27FC236}">
                  <a16:creationId xmlns:a16="http://schemas.microsoft.com/office/drawing/2014/main" id="{4268F4BB-3DC1-9DEB-A56B-1FCAEF18D448}"/>
                </a:ext>
              </a:extLst>
            </p:cNvPr>
            <p:cNvSpPr>
              <a:spLocks noChangeArrowheads="1"/>
            </p:cNvSpPr>
            <p:nvPr/>
          </p:nvSpPr>
          <p:spPr bwMode="auto">
            <a:xfrm>
              <a:off x="4649788"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-0.56</a:t>
              </a:r>
              <a:endParaRPr kumimoji="0" lang="en-US" altLang="en-US" sz="1800" b="0" i="0" u="none" strike="noStrike" cap="none" normalizeH="0" baseline="0">
                <a:ln>
                  <a:noFill/>
                </a:ln>
                <a:solidFill>
                  <a:schemeClr val="tx1"/>
                </a:solidFill>
                <a:effectLst/>
              </a:endParaRPr>
            </a:p>
          </p:txBody>
        </p:sp>
        <p:sp>
          <p:nvSpPr>
            <p:cNvPr id="43" name="Rectangle 199">
              <a:extLst>
                <a:ext uri="{FF2B5EF4-FFF2-40B4-BE49-F238E27FC236}">
                  <a16:creationId xmlns:a16="http://schemas.microsoft.com/office/drawing/2014/main" id="{03B3EE50-0864-EAFC-C41A-FE3666703772}"/>
                </a:ext>
              </a:extLst>
            </p:cNvPr>
            <p:cNvSpPr>
              <a:spLocks noChangeArrowheads="1"/>
            </p:cNvSpPr>
            <p:nvPr/>
          </p:nvSpPr>
          <p:spPr bwMode="auto">
            <a:xfrm>
              <a:off x="5451475"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-0.56</a:t>
              </a:r>
              <a:endParaRPr kumimoji="0" lang="en-US" altLang="en-US" sz="1800" b="0" i="0" u="none" strike="noStrike" cap="none" normalizeH="0" baseline="0">
                <a:ln>
                  <a:noFill/>
                </a:ln>
                <a:solidFill>
                  <a:schemeClr val="tx1"/>
                </a:solidFill>
                <a:effectLst/>
              </a:endParaRPr>
            </a:p>
          </p:txBody>
        </p:sp>
        <p:sp>
          <p:nvSpPr>
            <p:cNvPr id="44" name="Rectangle 200">
              <a:extLst>
                <a:ext uri="{FF2B5EF4-FFF2-40B4-BE49-F238E27FC236}">
                  <a16:creationId xmlns:a16="http://schemas.microsoft.com/office/drawing/2014/main" id="{A922D27E-05D1-2DF7-1EAB-C2FF7F0130F9}"/>
                </a:ext>
              </a:extLst>
            </p:cNvPr>
            <p:cNvSpPr>
              <a:spLocks noChangeArrowheads="1"/>
            </p:cNvSpPr>
            <p:nvPr/>
          </p:nvSpPr>
          <p:spPr bwMode="auto">
            <a:xfrm>
              <a:off x="6216650"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-0.56</a:t>
              </a:r>
              <a:endParaRPr kumimoji="0" lang="en-US" altLang="en-US" sz="1800" b="0" i="0" u="none" strike="noStrike" cap="none" normalizeH="0" baseline="0">
                <a:ln>
                  <a:noFill/>
                </a:ln>
                <a:solidFill>
                  <a:schemeClr val="tx1"/>
                </a:solidFill>
                <a:effectLst/>
              </a:endParaRPr>
            </a:p>
          </p:txBody>
        </p:sp>
        <p:sp>
          <p:nvSpPr>
            <p:cNvPr id="45" name="Rectangle 201">
              <a:extLst>
                <a:ext uri="{FF2B5EF4-FFF2-40B4-BE49-F238E27FC236}">
                  <a16:creationId xmlns:a16="http://schemas.microsoft.com/office/drawing/2014/main" id="{A0DF6C7D-638F-2798-2550-45D9F8594DF1}"/>
                </a:ext>
              </a:extLst>
            </p:cNvPr>
            <p:cNvSpPr>
              <a:spLocks noChangeArrowheads="1"/>
            </p:cNvSpPr>
            <p:nvPr/>
          </p:nvSpPr>
          <p:spPr bwMode="auto">
            <a:xfrm>
              <a:off x="6980238"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rPr>
                <a:t>-0.47</a:t>
              </a:r>
              <a:endParaRPr kumimoji="0" lang="en-US" altLang="en-US" sz="1800" b="0" i="0" u="none" strike="noStrike" cap="none" normalizeH="0" baseline="0" dirty="0">
                <a:ln>
                  <a:noFill/>
                </a:ln>
                <a:solidFill>
                  <a:schemeClr val="tx1"/>
                </a:solidFill>
                <a:effectLst/>
              </a:endParaRPr>
            </a:p>
          </p:txBody>
        </p:sp>
        <p:sp>
          <p:nvSpPr>
            <p:cNvPr id="46" name="Rectangle 202">
              <a:extLst>
                <a:ext uri="{FF2B5EF4-FFF2-40B4-BE49-F238E27FC236}">
                  <a16:creationId xmlns:a16="http://schemas.microsoft.com/office/drawing/2014/main" id="{2AA2EC31-BB92-1167-50A9-9FB900C06C07}"/>
                </a:ext>
              </a:extLst>
            </p:cNvPr>
            <p:cNvSpPr>
              <a:spLocks noChangeArrowheads="1"/>
            </p:cNvSpPr>
            <p:nvPr/>
          </p:nvSpPr>
          <p:spPr bwMode="auto">
            <a:xfrm>
              <a:off x="7745413" y="4165600"/>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-0.47</a:t>
              </a:r>
              <a:endParaRPr kumimoji="0" lang="en-US" altLang="en-US" sz="1800" b="0" i="0" u="none" strike="noStrike" cap="none" normalizeH="0" baseline="0">
                <a:ln>
                  <a:noFill/>
                </a:ln>
                <a:solidFill>
                  <a:schemeClr val="tx1"/>
                </a:solidFill>
                <a:effectLst/>
              </a:endParaRPr>
            </a:p>
          </p:txBody>
        </p:sp>
        <p:sp>
          <p:nvSpPr>
            <p:cNvPr id="47" name="Rectangle 203">
              <a:extLst>
                <a:ext uri="{FF2B5EF4-FFF2-40B4-BE49-F238E27FC236}">
                  <a16:creationId xmlns:a16="http://schemas.microsoft.com/office/drawing/2014/main" id="{32CCD076-6451-A864-A463-BED5E768E414}"/>
                </a:ext>
              </a:extLst>
            </p:cNvPr>
            <p:cNvSpPr>
              <a:spLocks noChangeArrowheads="1"/>
            </p:cNvSpPr>
            <p:nvPr/>
          </p:nvSpPr>
          <p:spPr bwMode="auto">
            <a:xfrm>
              <a:off x="865188"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-0.47</a:t>
              </a:r>
              <a:endParaRPr kumimoji="0" lang="en-US" altLang="en-US" sz="1800" b="0" i="0" u="none" strike="noStrike" cap="none" normalizeH="0" baseline="0">
                <a:ln>
                  <a:noFill/>
                </a:ln>
                <a:solidFill>
                  <a:schemeClr val="tx1"/>
                </a:solidFill>
                <a:effectLst/>
              </a:endParaRPr>
            </a:p>
          </p:txBody>
        </p:sp>
        <p:sp>
          <p:nvSpPr>
            <p:cNvPr id="48" name="Rectangle 204">
              <a:extLst>
                <a:ext uri="{FF2B5EF4-FFF2-40B4-BE49-F238E27FC236}">
                  <a16:creationId xmlns:a16="http://schemas.microsoft.com/office/drawing/2014/main" id="{EC72B149-4980-8290-FE8E-334A1725696E}"/>
                </a:ext>
              </a:extLst>
            </p:cNvPr>
            <p:cNvSpPr>
              <a:spLocks noChangeArrowheads="1"/>
            </p:cNvSpPr>
            <p:nvPr/>
          </p:nvSpPr>
          <p:spPr bwMode="auto">
            <a:xfrm>
              <a:off x="1630363"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-0.38</a:t>
              </a:r>
              <a:endParaRPr kumimoji="0" lang="en-US" altLang="en-US" sz="1800" b="0" i="0" u="none" strike="noStrike" cap="none" normalizeH="0" baseline="0">
                <a:ln>
                  <a:noFill/>
                </a:ln>
                <a:solidFill>
                  <a:schemeClr val="tx1"/>
                </a:solidFill>
                <a:effectLst/>
              </a:endParaRPr>
            </a:p>
          </p:txBody>
        </p:sp>
        <p:sp>
          <p:nvSpPr>
            <p:cNvPr id="49" name="Rectangle 205">
              <a:extLst>
                <a:ext uri="{FF2B5EF4-FFF2-40B4-BE49-F238E27FC236}">
                  <a16:creationId xmlns:a16="http://schemas.microsoft.com/office/drawing/2014/main" id="{61158A23-D767-CF25-51A4-0814B7F2608B}"/>
                </a:ext>
              </a:extLst>
            </p:cNvPr>
            <p:cNvSpPr>
              <a:spLocks noChangeArrowheads="1"/>
            </p:cNvSpPr>
            <p:nvPr/>
          </p:nvSpPr>
          <p:spPr bwMode="auto">
            <a:xfrm>
              <a:off x="2393950"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-0.38</a:t>
              </a:r>
              <a:endParaRPr kumimoji="0" lang="en-US" altLang="en-US" sz="1800" b="0" i="0" u="none" strike="noStrike" cap="none" normalizeH="0" baseline="0">
                <a:ln>
                  <a:noFill/>
                </a:ln>
                <a:solidFill>
                  <a:schemeClr val="tx1"/>
                </a:solidFill>
                <a:effectLst/>
              </a:endParaRPr>
            </a:p>
          </p:txBody>
        </p:sp>
        <p:sp>
          <p:nvSpPr>
            <p:cNvPr id="50" name="Rectangle 206">
              <a:extLst>
                <a:ext uri="{FF2B5EF4-FFF2-40B4-BE49-F238E27FC236}">
                  <a16:creationId xmlns:a16="http://schemas.microsoft.com/office/drawing/2014/main" id="{D8B01345-2A5D-8524-976F-C3F28780B231}"/>
                </a:ext>
              </a:extLst>
            </p:cNvPr>
            <p:cNvSpPr>
              <a:spLocks noChangeArrowheads="1"/>
            </p:cNvSpPr>
            <p:nvPr/>
          </p:nvSpPr>
          <p:spPr bwMode="auto">
            <a:xfrm>
              <a:off x="3159125"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-0.34</a:t>
              </a:r>
              <a:endParaRPr kumimoji="0" lang="en-US" altLang="en-US" sz="1800" b="0" i="0" u="none" strike="noStrike" cap="none" normalizeH="0" baseline="0">
                <a:ln>
                  <a:noFill/>
                </a:ln>
                <a:solidFill>
                  <a:schemeClr val="tx1"/>
                </a:solidFill>
                <a:effectLst/>
              </a:endParaRPr>
            </a:p>
          </p:txBody>
        </p:sp>
        <p:sp>
          <p:nvSpPr>
            <p:cNvPr id="51" name="Rectangle 207">
              <a:extLst>
                <a:ext uri="{FF2B5EF4-FFF2-40B4-BE49-F238E27FC236}">
                  <a16:creationId xmlns:a16="http://schemas.microsoft.com/office/drawing/2014/main" id="{E6CBCF6D-E907-018B-71AB-096D165D21F7}"/>
                </a:ext>
              </a:extLst>
            </p:cNvPr>
            <p:cNvSpPr>
              <a:spLocks noChangeArrowheads="1"/>
            </p:cNvSpPr>
            <p:nvPr/>
          </p:nvSpPr>
          <p:spPr bwMode="auto">
            <a:xfrm>
              <a:off x="3922713"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-0.29</a:t>
              </a:r>
              <a:endParaRPr kumimoji="0" lang="en-US" altLang="en-US" sz="1800" b="0" i="0" u="none" strike="noStrike" cap="none" normalizeH="0" baseline="0">
                <a:ln>
                  <a:noFill/>
                </a:ln>
                <a:solidFill>
                  <a:schemeClr val="tx1"/>
                </a:solidFill>
                <a:effectLst/>
              </a:endParaRPr>
            </a:p>
          </p:txBody>
        </p:sp>
        <p:sp>
          <p:nvSpPr>
            <p:cNvPr id="52" name="Rectangle 208">
              <a:extLst>
                <a:ext uri="{FF2B5EF4-FFF2-40B4-BE49-F238E27FC236}">
                  <a16:creationId xmlns:a16="http://schemas.microsoft.com/office/drawing/2014/main" id="{A39F765A-BD89-2BEF-D453-507C5011E0D0}"/>
                </a:ext>
              </a:extLst>
            </p:cNvPr>
            <p:cNvSpPr>
              <a:spLocks noChangeArrowheads="1"/>
            </p:cNvSpPr>
            <p:nvPr/>
          </p:nvSpPr>
          <p:spPr bwMode="auto">
            <a:xfrm>
              <a:off x="4649788"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-0.29</a:t>
              </a:r>
              <a:endParaRPr kumimoji="0" lang="en-US" altLang="en-US" sz="1800" b="0" i="0" u="none" strike="noStrike" cap="none" normalizeH="0" baseline="0">
                <a:ln>
                  <a:noFill/>
                </a:ln>
                <a:solidFill>
                  <a:schemeClr val="tx1"/>
                </a:solidFill>
                <a:effectLst/>
              </a:endParaRPr>
            </a:p>
          </p:txBody>
        </p:sp>
        <p:sp>
          <p:nvSpPr>
            <p:cNvPr id="53" name="Rectangle 209">
              <a:extLst>
                <a:ext uri="{FF2B5EF4-FFF2-40B4-BE49-F238E27FC236}">
                  <a16:creationId xmlns:a16="http://schemas.microsoft.com/office/drawing/2014/main" id="{5262A06F-21A8-633C-4DF9-5E8F58966EEE}"/>
                </a:ext>
              </a:extLst>
            </p:cNvPr>
            <p:cNvSpPr>
              <a:spLocks noChangeArrowheads="1"/>
            </p:cNvSpPr>
            <p:nvPr/>
          </p:nvSpPr>
          <p:spPr bwMode="auto">
            <a:xfrm>
              <a:off x="5451475"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-0.29</a:t>
              </a:r>
              <a:endParaRPr kumimoji="0" lang="en-US" altLang="en-US" sz="1800" b="0" i="0" u="none" strike="noStrike" cap="none" normalizeH="0" baseline="0">
                <a:ln>
                  <a:noFill/>
                </a:ln>
                <a:solidFill>
                  <a:schemeClr val="tx1"/>
                </a:solidFill>
                <a:effectLst/>
              </a:endParaRPr>
            </a:p>
          </p:txBody>
        </p:sp>
        <p:sp>
          <p:nvSpPr>
            <p:cNvPr id="54" name="Rectangle 210">
              <a:extLst>
                <a:ext uri="{FF2B5EF4-FFF2-40B4-BE49-F238E27FC236}">
                  <a16:creationId xmlns:a16="http://schemas.microsoft.com/office/drawing/2014/main" id="{54466F1A-2C0E-2957-DC02-57F754CF3E77}"/>
                </a:ext>
              </a:extLst>
            </p:cNvPr>
            <p:cNvSpPr>
              <a:spLocks noChangeArrowheads="1"/>
            </p:cNvSpPr>
            <p:nvPr/>
          </p:nvSpPr>
          <p:spPr bwMode="auto">
            <a:xfrm>
              <a:off x="6216650"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-0.20</a:t>
              </a:r>
              <a:endParaRPr kumimoji="0" lang="en-US" altLang="en-US" sz="1800" b="0" i="0" u="none" strike="noStrike" cap="none" normalizeH="0" baseline="0">
                <a:ln>
                  <a:noFill/>
                </a:ln>
                <a:solidFill>
                  <a:schemeClr val="tx1"/>
                </a:solidFill>
                <a:effectLst/>
              </a:endParaRPr>
            </a:p>
          </p:txBody>
        </p:sp>
        <p:sp>
          <p:nvSpPr>
            <p:cNvPr id="55" name="Rectangle 211">
              <a:extLst>
                <a:ext uri="{FF2B5EF4-FFF2-40B4-BE49-F238E27FC236}">
                  <a16:creationId xmlns:a16="http://schemas.microsoft.com/office/drawing/2014/main" id="{AA0C9B26-A278-7132-D8AD-EC6E4FA0098E}"/>
                </a:ext>
              </a:extLst>
            </p:cNvPr>
            <p:cNvSpPr>
              <a:spLocks noChangeArrowheads="1"/>
            </p:cNvSpPr>
            <p:nvPr/>
          </p:nvSpPr>
          <p:spPr bwMode="auto">
            <a:xfrm>
              <a:off x="6980238"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-0.20</a:t>
              </a:r>
              <a:endParaRPr kumimoji="0" lang="en-US" altLang="en-US" sz="1800" b="0" i="0" u="none" strike="noStrike" cap="none" normalizeH="0" baseline="0">
                <a:ln>
                  <a:noFill/>
                </a:ln>
                <a:solidFill>
                  <a:schemeClr val="tx1"/>
                </a:solidFill>
                <a:effectLst/>
              </a:endParaRPr>
            </a:p>
          </p:txBody>
        </p:sp>
        <p:sp>
          <p:nvSpPr>
            <p:cNvPr id="56" name="Rectangle 212">
              <a:extLst>
                <a:ext uri="{FF2B5EF4-FFF2-40B4-BE49-F238E27FC236}">
                  <a16:creationId xmlns:a16="http://schemas.microsoft.com/office/drawing/2014/main" id="{E953D8BB-EB00-E6A6-111D-FDF66773A51F}"/>
                </a:ext>
              </a:extLst>
            </p:cNvPr>
            <p:cNvSpPr>
              <a:spLocks noChangeArrowheads="1"/>
            </p:cNvSpPr>
            <p:nvPr/>
          </p:nvSpPr>
          <p:spPr bwMode="auto">
            <a:xfrm>
              <a:off x="7745413" y="4511675"/>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-0.20</a:t>
              </a:r>
              <a:endParaRPr kumimoji="0" lang="en-US" altLang="en-US" sz="1800" b="0" i="0" u="none" strike="noStrike" cap="none" normalizeH="0" baseline="0">
                <a:ln>
                  <a:noFill/>
                </a:ln>
                <a:solidFill>
                  <a:schemeClr val="tx1"/>
                </a:solidFill>
                <a:effectLst/>
              </a:endParaRPr>
            </a:p>
          </p:txBody>
        </p:sp>
        <p:sp>
          <p:nvSpPr>
            <p:cNvPr id="57" name="Rectangle 213">
              <a:extLst>
                <a:ext uri="{FF2B5EF4-FFF2-40B4-BE49-F238E27FC236}">
                  <a16:creationId xmlns:a16="http://schemas.microsoft.com/office/drawing/2014/main" id="{4AD9AC24-CD9C-7C54-809A-60D8047335B5}"/>
                </a:ext>
              </a:extLst>
            </p:cNvPr>
            <p:cNvSpPr>
              <a:spLocks noChangeArrowheads="1"/>
            </p:cNvSpPr>
            <p:nvPr/>
          </p:nvSpPr>
          <p:spPr bwMode="auto">
            <a:xfrm>
              <a:off x="865188" y="4856163"/>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-0.20</a:t>
              </a:r>
              <a:endParaRPr kumimoji="0" lang="en-US" altLang="en-US" sz="1800" b="0" i="0" u="none" strike="noStrike" cap="none" normalizeH="0" baseline="0">
                <a:ln>
                  <a:noFill/>
                </a:ln>
                <a:solidFill>
                  <a:schemeClr val="tx1"/>
                </a:solidFill>
                <a:effectLst/>
              </a:endParaRPr>
            </a:p>
          </p:txBody>
        </p:sp>
        <p:sp>
          <p:nvSpPr>
            <p:cNvPr id="58" name="Rectangle 214">
              <a:extLst>
                <a:ext uri="{FF2B5EF4-FFF2-40B4-BE49-F238E27FC236}">
                  <a16:creationId xmlns:a16="http://schemas.microsoft.com/office/drawing/2014/main" id="{9EA5B085-AC8E-6732-A7CD-DE74AF0609A7}"/>
                </a:ext>
              </a:extLst>
            </p:cNvPr>
            <p:cNvSpPr>
              <a:spLocks noChangeArrowheads="1"/>
            </p:cNvSpPr>
            <p:nvPr/>
          </p:nvSpPr>
          <p:spPr bwMode="auto">
            <a:xfrm>
              <a:off x="1630363" y="4856163"/>
              <a:ext cx="565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-0.11</a:t>
              </a:r>
              <a:endParaRPr kumimoji="0" lang="en-US" altLang="en-US" sz="1800" b="0" i="0" u="none" strike="noStrike" cap="none" normalizeH="0" baseline="0">
                <a:ln>
                  <a:noFill/>
                </a:ln>
                <a:solidFill>
                  <a:schemeClr val="tx1"/>
                </a:solidFill>
                <a:effectLst/>
              </a:endParaRPr>
            </a:p>
          </p:txBody>
        </p:sp>
        <p:sp>
          <p:nvSpPr>
            <p:cNvPr id="59" name="Rectangle 215">
              <a:extLst>
                <a:ext uri="{FF2B5EF4-FFF2-40B4-BE49-F238E27FC236}">
                  <a16:creationId xmlns:a16="http://schemas.microsoft.com/office/drawing/2014/main" id="{4963F018-E0B3-6893-96B7-E5C4FF15156F}"/>
                </a:ext>
              </a:extLst>
            </p:cNvPr>
            <p:cNvSpPr>
              <a:spLocks noChangeArrowheads="1"/>
            </p:cNvSpPr>
            <p:nvPr/>
          </p:nvSpPr>
          <p:spPr bwMode="auto">
            <a:xfrm>
              <a:off x="2393950" y="4856163"/>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-0.01</a:t>
              </a:r>
              <a:endParaRPr kumimoji="0" lang="en-US" altLang="en-US" sz="1800" b="0" i="0" u="none" strike="noStrike" cap="none" normalizeH="0" baseline="0">
                <a:ln>
                  <a:noFill/>
                </a:ln>
                <a:solidFill>
                  <a:schemeClr val="tx1"/>
                </a:solidFill>
                <a:effectLst/>
              </a:endParaRPr>
            </a:p>
          </p:txBody>
        </p:sp>
        <p:sp>
          <p:nvSpPr>
            <p:cNvPr id="60" name="Rectangle 216">
              <a:extLst>
                <a:ext uri="{FF2B5EF4-FFF2-40B4-BE49-F238E27FC236}">
                  <a16:creationId xmlns:a16="http://schemas.microsoft.com/office/drawing/2014/main" id="{89C285C4-5AF9-B9AD-0DDD-1A0C366FDCB4}"/>
                </a:ext>
              </a:extLst>
            </p:cNvPr>
            <p:cNvSpPr>
              <a:spLocks noChangeArrowheads="1"/>
            </p:cNvSpPr>
            <p:nvPr/>
          </p:nvSpPr>
          <p:spPr bwMode="auto">
            <a:xfrm>
              <a:off x="3159125" y="4856163"/>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-0.01</a:t>
              </a:r>
              <a:endParaRPr kumimoji="0" lang="en-US" altLang="en-US" sz="1800" b="0" i="0" u="none" strike="noStrike" cap="none" normalizeH="0" baseline="0">
                <a:ln>
                  <a:noFill/>
                </a:ln>
                <a:solidFill>
                  <a:schemeClr val="tx1"/>
                </a:solidFill>
                <a:effectLst/>
              </a:endParaRPr>
            </a:p>
          </p:txBody>
        </p:sp>
        <p:sp>
          <p:nvSpPr>
            <p:cNvPr id="61" name="Rectangle 217">
              <a:extLst>
                <a:ext uri="{FF2B5EF4-FFF2-40B4-BE49-F238E27FC236}">
                  <a16:creationId xmlns:a16="http://schemas.microsoft.com/office/drawing/2014/main" id="{3FC25244-C00E-C25B-183D-42C9437364C9}"/>
                </a:ext>
              </a:extLst>
            </p:cNvPr>
            <p:cNvSpPr>
              <a:spLocks noChangeArrowheads="1"/>
            </p:cNvSpPr>
            <p:nvPr/>
          </p:nvSpPr>
          <p:spPr bwMode="auto">
            <a:xfrm>
              <a:off x="3922713" y="4856163"/>
              <a:ext cx="58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-0.01</a:t>
              </a:r>
              <a:endParaRPr kumimoji="0" lang="en-US" altLang="en-US" sz="1800" b="0" i="0" u="none" strike="noStrike" cap="none" normalizeH="0" baseline="0">
                <a:ln>
                  <a:noFill/>
                </a:ln>
                <a:solidFill>
                  <a:schemeClr val="tx1"/>
                </a:solidFill>
                <a:effectLst/>
              </a:endParaRPr>
            </a:p>
          </p:txBody>
        </p:sp>
        <p:sp>
          <p:nvSpPr>
            <p:cNvPr id="62" name="Rectangle 218">
              <a:extLst>
                <a:ext uri="{FF2B5EF4-FFF2-40B4-BE49-F238E27FC236}">
                  <a16:creationId xmlns:a16="http://schemas.microsoft.com/office/drawing/2014/main" id="{E9899F2B-DDBB-4606-47AF-709C5C0BED9D}"/>
                </a:ext>
              </a:extLst>
            </p:cNvPr>
            <p:cNvSpPr>
              <a:spLocks noChangeArrowheads="1"/>
            </p:cNvSpPr>
            <p:nvPr/>
          </p:nvSpPr>
          <p:spPr bwMode="auto">
            <a:xfrm>
              <a:off x="4687888" y="485616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0.17</a:t>
              </a:r>
              <a:endParaRPr kumimoji="0" lang="en-US" altLang="en-US" sz="1800" b="0" i="0" u="none" strike="noStrike" cap="none" normalizeH="0" baseline="0">
                <a:ln>
                  <a:noFill/>
                </a:ln>
                <a:solidFill>
                  <a:schemeClr val="tx1"/>
                </a:solidFill>
                <a:effectLst/>
              </a:endParaRPr>
            </a:p>
          </p:txBody>
        </p:sp>
        <p:sp>
          <p:nvSpPr>
            <p:cNvPr id="63" name="Rectangle 219">
              <a:extLst>
                <a:ext uri="{FF2B5EF4-FFF2-40B4-BE49-F238E27FC236}">
                  <a16:creationId xmlns:a16="http://schemas.microsoft.com/office/drawing/2014/main" id="{DD9226AE-9FC2-53FE-5127-63742E7AAEC8}"/>
                </a:ext>
              </a:extLst>
            </p:cNvPr>
            <p:cNvSpPr>
              <a:spLocks noChangeArrowheads="1"/>
            </p:cNvSpPr>
            <p:nvPr/>
          </p:nvSpPr>
          <p:spPr bwMode="auto">
            <a:xfrm>
              <a:off x="5489575" y="485616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0.17</a:t>
              </a:r>
              <a:endParaRPr kumimoji="0" lang="en-US" altLang="en-US" sz="1800" b="0" i="0" u="none" strike="noStrike" cap="none" normalizeH="0" baseline="0">
                <a:ln>
                  <a:noFill/>
                </a:ln>
                <a:solidFill>
                  <a:schemeClr val="tx1"/>
                </a:solidFill>
                <a:effectLst/>
              </a:endParaRPr>
            </a:p>
          </p:txBody>
        </p:sp>
        <p:sp>
          <p:nvSpPr>
            <p:cNvPr id="64" name="Rectangle 220">
              <a:extLst>
                <a:ext uri="{FF2B5EF4-FFF2-40B4-BE49-F238E27FC236}">
                  <a16:creationId xmlns:a16="http://schemas.microsoft.com/office/drawing/2014/main" id="{DA8523BF-3EBE-26CE-5A6B-A8C584A4F4B7}"/>
                </a:ext>
              </a:extLst>
            </p:cNvPr>
            <p:cNvSpPr>
              <a:spLocks noChangeArrowheads="1"/>
            </p:cNvSpPr>
            <p:nvPr/>
          </p:nvSpPr>
          <p:spPr bwMode="auto">
            <a:xfrm>
              <a:off x="6254750" y="485616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0.17</a:t>
              </a:r>
              <a:endParaRPr kumimoji="0" lang="en-US" altLang="en-US" sz="1800" b="0" i="0" u="none" strike="noStrike" cap="none" normalizeH="0" baseline="0">
                <a:ln>
                  <a:noFill/>
                </a:ln>
                <a:solidFill>
                  <a:schemeClr val="tx1"/>
                </a:solidFill>
                <a:effectLst/>
              </a:endParaRPr>
            </a:p>
          </p:txBody>
        </p:sp>
        <p:sp>
          <p:nvSpPr>
            <p:cNvPr id="65" name="Rectangle 221">
              <a:extLst>
                <a:ext uri="{FF2B5EF4-FFF2-40B4-BE49-F238E27FC236}">
                  <a16:creationId xmlns:a16="http://schemas.microsoft.com/office/drawing/2014/main" id="{94889156-87F8-3E46-807D-F56F5B952470}"/>
                </a:ext>
              </a:extLst>
            </p:cNvPr>
            <p:cNvSpPr>
              <a:spLocks noChangeArrowheads="1"/>
            </p:cNvSpPr>
            <p:nvPr/>
          </p:nvSpPr>
          <p:spPr bwMode="auto">
            <a:xfrm>
              <a:off x="7018338" y="485616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0.17</a:t>
              </a:r>
              <a:endParaRPr kumimoji="0" lang="en-US" altLang="en-US" sz="1800" b="0" i="0" u="none" strike="noStrike" cap="none" normalizeH="0" baseline="0">
                <a:ln>
                  <a:noFill/>
                </a:ln>
                <a:solidFill>
                  <a:schemeClr val="tx1"/>
                </a:solidFill>
                <a:effectLst/>
              </a:endParaRPr>
            </a:p>
          </p:txBody>
        </p:sp>
        <p:sp>
          <p:nvSpPr>
            <p:cNvPr id="66" name="Rectangle 222">
              <a:extLst>
                <a:ext uri="{FF2B5EF4-FFF2-40B4-BE49-F238E27FC236}">
                  <a16:creationId xmlns:a16="http://schemas.microsoft.com/office/drawing/2014/main" id="{578E705F-4ABE-FC58-E2F1-EF4F122E2648}"/>
                </a:ext>
              </a:extLst>
            </p:cNvPr>
            <p:cNvSpPr>
              <a:spLocks noChangeArrowheads="1"/>
            </p:cNvSpPr>
            <p:nvPr/>
          </p:nvSpPr>
          <p:spPr bwMode="auto">
            <a:xfrm>
              <a:off x="7783513" y="485616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0.35</a:t>
              </a:r>
              <a:endParaRPr kumimoji="0" lang="en-US" altLang="en-US" sz="1800" b="0" i="0" u="none" strike="noStrike" cap="none" normalizeH="0" baseline="0">
                <a:ln>
                  <a:noFill/>
                </a:ln>
                <a:solidFill>
                  <a:schemeClr val="tx1"/>
                </a:solidFill>
                <a:effectLst/>
              </a:endParaRPr>
            </a:p>
          </p:txBody>
        </p:sp>
        <p:sp>
          <p:nvSpPr>
            <p:cNvPr id="67" name="Rectangle 223">
              <a:extLst>
                <a:ext uri="{FF2B5EF4-FFF2-40B4-BE49-F238E27FC236}">
                  <a16:creationId xmlns:a16="http://schemas.microsoft.com/office/drawing/2014/main" id="{EE3082D1-4D93-3416-C785-83CE35110C27}"/>
                </a:ext>
              </a:extLst>
            </p:cNvPr>
            <p:cNvSpPr>
              <a:spLocks noChangeArrowheads="1"/>
            </p:cNvSpPr>
            <p:nvPr/>
          </p:nvSpPr>
          <p:spPr bwMode="auto">
            <a:xfrm>
              <a:off x="903288"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0.35</a:t>
              </a:r>
              <a:endParaRPr kumimoji="0" lang="en-US" altLang="en-US" sz="1800" b="0" i="0" u="none" strike="noStrike" cap="none" normalizeH="0" baseline="0">
                <a:ln>
                  <a:noFill/>
                </a:ln>
                <a:solidFill>
                  <a:schemeClr val="tx1"/>
                </a:solidFill>
                <a:effectLst/>
              </a:endParaRPr>
            </a:p>
          </p:txBody>
        </p:sp>
        <p:sp>
          <p:nvSpPr>
            <p:cNvPr id="68" name="Rectangle 224">
              <a:extLst>
                <a:ext uri="{FF2B5EF4-FFF2-40B4-BE49-F238E27FC236}">
                  <a16:creationId xmlns:a16="http://schemas.microsoft.com/office/drawing/2014/main" id="{BBD30D7A-DCE3-CBD6-7311-B4129E9FA3A8}"/>
                </a:ext>
              </a:extLst>
            </p:cNvPr>
            <p:cNvSpPr>
              <a:spLocks noChangeArrowheads="1"/>
            </p:cNvSpPr>
            <p:nvPr/>
          </p:nvSpPr>
          <p:spPr bwMode="auto">
            <a:xfrm>
              <a:off x="1668463"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0.44</a:t>
              </a:r>
              <a:endParaRPr kumimoji="0" lang="en-US" altLang="en-US" sz="1800" b="0" i="0" u="none" strike="noStrike" cap="none" normalizeH="0" baseline="0">
                <a:ln>
                  <a:noFill/>
                </a:ln>
                <a:solidFill>
                  <a:schemeClr val="tx1"/>
                </a:solidFill>
                <a:effectLst/>
              </a:endParaRPr>
            </a:p>
          </p:txBody>
        </p:sp>
        <p:sp>
          <p:nvSpPr>
            <p:cNvPr id="69" name="Rectangle 225">
              <a:extLst>
                <a:ext uri="{FF2B5EF4-FFF2-40B4-BE49-F238E27FC236}">
                  <a16:creationId xmlns:a16="http://schemas.microsoft.com/office/drawing/2014/main" id="{CB364D58-25AD-62B5-BCDB-73661CB350A4}"/>
                </a:ext>
              </a:extLst>
            </p:cNvPr>
            <p:cNvSpPr>
              <a:spLocks noChangeArrowheads="1"/>
            </p:cNvSpPr>
            <p:nvPr/>
          </p:nvSpPr>
          <p:spPr bwMode="auto">
            <a:xfrm>
              <a:off x="2432050"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0.62</a:t>
              </a:r>
              <a:endParaRPr kumimoji="0" lang="en-US" altLang="en-US" sz="1800" b="0" i="0" u="none" strike="noStrike" cap="none" normalizeH="0" baseline="0">
                <a:ln>
                  <a:noFill/>
                </a:ln>
                <a:solidFill>
                  <a:schemeClr val="tx1"/>
                </a:solidFill>
                <a:effectLst/>
              </a:endParaRPr>
            </a:p>
          </p:txBody>
        </p:sp>
        <p:sp>
          <p:nvSpPr>
            <p:cNvPr id="70" name="Rectangle 226">
              <a:extLst>
                <a:ext uri="{FF2B5EF4-FFF2-40B4-BE49-F238E27FC236}">
                  <a16:creationId xmlns:a16="http://schemas.microsoft.com/office/drawing/2014/main" id="{883FC3D0-6E37-0A9D-DA91-E82863E7B4BF}"/>
                </a:ext>
              </a:extLst>
            </p:cNvPr>
            <p:cNvSpPr>
              <a:spLocks noChangeArrowheads="1"/>
            </p:cNvSpPr>
            <p:nvPr/>
          </p:nvSpPr>
          <p:spPr bwMode="auto">
            <a:xfrm>
              <a:off x="3197225"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0.62</a:t>
              </a:r>
              <a:endParaRPr kumimoji="0" lang="en-US" altLang="en-US" sz="1800" b="0" i="0" u="none" strike="noStrike" cap="none" normalizeH="0" baseline="0">
                <a:ln>
                  <a:noFill/>
                </a:ln>
                <a:solidFill>
                  <a:schemeClr val="tx1"/>
                </a:solidFill>
                <a:effectLst/>
              </a:endParaRPr>
            </a:p>
          </p:txBody>
        </p:sp>
        <p:sp>
          <p:nvSpPr>
            <p:cNvPr id="71" name="Rectangle 227">
              <a:extLst>
                <a:ext uri="{FF2B5EF4-FFF2-40B4-BE49-F238E27FC236}">
                  <a16:creationId xmlns:a16="http://schemas.microsoft.com/office/drawing/2014/main" id="{8F161E59-D908-69E7-B467-DB7B418B2169}"/>
                </a:ext>
              </a:extLst>
            </p:cNvPr>
            <p:cNvSpPr>
              <a:spLocks noChangeArrowheads="1"/>
            </p:cNvSpPr>
            <p:nvPr/>
          </p:nvSpPr>
          <p:spPr bwMode="auto">
            <a:xfrm>
              <a:off x="3960813"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0.62</a:t>
              </a:r>
              <a:endParaRPr kumimoji="0" lang="en-US" altLang="en-US" sz="1800" b="0" i="0" u="none" strike="noStrike" cap="none" normalizeH="0" baseline="0">
                <a:ln>
                  <a:noFill/>
                </a:ln>
                <a:solidFill>
                  <a:schemeClr val="tx1"/>
                </a:solidFill>
                <a:effectLst/>
              </a:endParaRPr>
            </a:p>
          </p:txBody>
        </p:sp>
        <p:sp>
          <p:nvSpPr>
            <p:cNvPr id="72" name="Rectangle 228">
              <a:extLst>
                <a:ext uri="{FF2B5EF4-FFF2-40B4-BE49-F238E27FC236}">
                  <a16:creationId xmlns:a16="http://schemas.microsoft.com/office/drawing/2014/main" id="{8EA285EB-A7F2-315B-A4F0-93ACBE28CB96}"/>
                </a:ext>
              </a:extLst>
            </p:cNvPr>
            <p:cNvSpPr>
              <a:spLocks noChangeArrowheads="1"/>
            </p:cNvSpPr>
            <p:nvPr/>
          </p:nvSpPr>
          <p:spPr bwMode="auto">
            <a:xfrm>
              <a:off x="4687888"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0.81</a:t>
              </a:r>
              <a:endParaRPr kumimoji="0" lang="en-US" altLang="en-US" sz="1800" b="0" i="0" u="none" strike="noStrike" cap="none" normalizeH="0" baseline="0">
                <a:ln>
                  <a:noFill/>
                </a:ln>
                <a:solidFill>
                  <a:schemeClr val="tx1"/>
                </a:solidFill>
                <a:effectLst/>
              </a:endParaRPr>
            </a:p>
          </p:txBody>
        </p:sp>
        <p:sp>
          <p:nvSpPr>
            <p:cNvPr id="73" name="Rectangle 229">
              <a:extLst>
                <a:ext uri="{FF2B5EF4-FFF2-40B4-BE49-F238E27FC236}">
                  <a16:creationId xmlns:a16="http://schemas.microsoft.com/office/drawing/2014/main" id="{A8649895-A455-574B-8CF5-5276E1EFDCFC}"/>
                </a:ext>
              </a:extLst>
            </p:cNvPr>
            <p:cNvSpPr>
              <a:spLocks noChangeArrowheads="1"/>
            </p:cNvSpPr>
            <p:nvPr/>
          </p:nvSpPr>
          <p:spPr bwMode="auto">
            <a:xfrm>
              <a:off x="5489575"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1.06</a:t>
              </a:r>
              <a:endParaRPr kumimoji="0" lang="en-US" altLang="en-US" sz="1800" b="0" i="0" u="none" strike="noStrike" cap="none" normalizeH="0" baseline="0">
                <a:ln>
                  <a:noFill/>
                </a:ln>
                <a:solidFill>
                  <a:schemeClr val="tx1"/>
                </a:solidFill>
                <a:effectLst/>
              </a:endParaRPr>
            </a:p>
          </p:txBody>
        </p:sp>
        <p:sp>
          <p:nvSpPr>
            <p:cNvPr id="74" name="Rectangle 230">
              <a:extLst>
                <a:ext uri="{FF2B5EF4-FFF2-40B4-BE49-F238E27FC236}">
                  <a16:creationId xmlns:a16="http://schemas.microsoft.com/office/drawing/2014/main" id="{E5C4A67F-97CA-7456-D36D-388996B23FDC}"/>
                </a:ext>
              </a:extLst>
            </p:cNvPr>
            <p:cNvSpPr>
              <a:spLocks noChangeArrowheads="1"/>
            </p:cNvSpPr>
            <p:nvPr/>
          </p:nvSpPr>
          <p:spPr bwMode="auto">
            <a:xfrm>
              <a:off x="6254750"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1.08</a:t>
              </a:r>
              <a:endParaRPr kumimoji="0" lang="en-US" altLang="en-US" sz="1800" b="0" i="0" u="none" strike="noStrike" cap="none" normalizeH="0" baseline="0">
                <a:ln>
                  <a:noFill/>
                </a:ln>
                <a:solidFill>
                  <a:schemeClr val="tx1"/>
                </a:solidFill>
                <a:effectLst/>
              </a:endParaRPr>
            </a:p>
          </p:txBody>
        </p:sp>
        <p:sp>
          <p:nvSpPr>
            <p:cNvPr id="75" name="Rectangle 231">
              <a:extLst>
                <a:ext uri="{FF2B5EF4-FFF2-40B4-BE49-F238E27FC236}">
                  <a16:creationId xmlns:a16="http://schemas.microsoft.com/office/drawing/2014/main" id="{8F22E60B-5C1A-5DDA-E609-891AF029C720}"/>
                </a:ext>
              </a:extLst>
            </p:cNvPr>
            <p:cNvSpPr>
              <a:spLocks noChangeArrowheads="1"/>
            </p:cNvSpPr>
            <p:nvPr/>
          </p:nvSpPr>
          <p:spPr bwMode="auto">
            <a:xfrm>
              <a:off x="7018338"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1.45</a:t>
              </a:r>
              <a:endParaRPr kumimoji="0" lang="en-US" altLang="en-US" sz="1800" b="0" i="0" u="none" strike="noStrike" cap="none" normalizeH="0" baseline="0">
                <a:ln>
                  <a:noFill/>
                </a:ln>
                <a:solidFill>
                  <a:schemeClr val="tx1"/>
                </a:solidFill>
                <a:effectLst/>
              </a:endParaRPr>
            </a:p>
          </p:txBody>
        </p:sp>
        <p:sp>
          <p:nvSpPr>
            <p:cNvPr id="76" name="Rectangle 232">
              <a:extLst>
                <a:ext uri="{FF2B5EF4-FFF2-40B4-BE49-F238E27FC236}">
                  <a16:creationId xmlns:a16="http://schemas.microsoft.com/office/drawing/2014/main" id="{DDDDB628-C5AB-38D9-6103-458E4376828A}"/>
                </a:ext>
              </a:extLst>
            </p:cNvPr>
            <p:cNvSpPr>
              <a:spLocks noChangeArrowheads="1"/>
            </p:cNvSpPr>
            <p:nvPr/>
          </p:nvSpPr>
          <p:spPr bwMode="auto">
            <a:xfrm>
              <a:off x="7783513" y="5202238"/>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1.45</a:t>
              </a:r>
              <a:endParaRPr kumimoji="0" lang="en-US" altLang="en-US" sz="1800" b="0" i="0" u="none" strike="noStrike" cap="none" normalizeH="0" baseline="0">
                <a:ln>
                  <a:noFill/>
                </a:ln>
                <a:solidFill>
                  <a:schemeClr val="tx1"/>
                </a:solidFill>
                <a:effectLst/>
              </a:endParaRPr>
            </a:p>
          </p:txBody>
        </p:sp>
        <p:sp>
          <p:nvSpPr>
            <p:cNvPr id="77" name="Rectangle 233">
              <a:extLst>
                <a:ext uri="{FF2B5EF4-FFF2-40B4-BE49-F238E27FC236}">
                  <a16:creationId xmlns:a16="http://schemas.microsoft.com/office/drawing/2014/main" id="{7CCCF0A1-EFAB-8DB6-D032-C95CA6EE4DFF}"/>
                </a:ext>
              </a:extLst>
            </p:cNvPr>
            <p:cNvSpPr>
              <a:spLocks noChangeArrowheads="1"/>
            </p:cNvSpPr>
            <p:nvPr/>
          </p:nvSpPr>
          <p:spPr bwMode="auto">
            <a:xfrm>
              <a:off x="903288"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1.54</a:t>
              </a:r>
              <a:endParaRPr kumimoji="0" lang="en-US" altLang="en-US" sz="1800" b="0" i="0" u="none" strike="noStrike" cap="none" normalizeH="0" baseline="0">
                <a:ln>
                  <a:noFill/>
                </a:ln>
                <a:solidFill>
                  <a:schemeClr val="tx1"/>
                </a:solidFill>
                <a:effectLst/>
              </a:endParaRPr>
            </a:p>
          </p:txBody>
        </p:sp>
        <p:sp>
          <p:nvSpPr>
            <p:cNvPr id="78" name="Rectangle 234">
              <a:extLst>
                <a:ext uri="{FF2B5EF4-FFF2-40B4-BE49-F238E27FC236}">
                  <a16:creationId xmlns:a16="http://schemas.microsoft.com/office/drawing/2014/main" id="{0A76FC01-7BBE-0B3C-BE18-3A4E20CA2385}"/>
                </a:ext>
              </a:extLst>
            </p:cNvPr>
            <p:cNvSpPr>
              <a:spLocks noChangeArrowheads="1"/>
            </p:cNvSpPr>
            <p:nvPr/>
          </p:nvSpPr>
          <p:spPr bwMode="auto">
            <a:xfrm>
              <a:off x="1668463"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1.54</a:t>
              </a:r>
              <a:endParaRPr kumimoji="0" lang="en-US" altLang="en-US" sz="1800" b="0" i="0" u="none" strike="noStrike" cap="none" normalizeH="0" baseline="0">
                <a:ln>
                  <a:noFill/>
                </a:ln>
                <a:solidFill>
                  <a:schemeClr val="tx1"/>
                </a:solidFill>
                <a:effectLst/>
              </a:endParaRPr>
            </a:p>
          </p:txBody>
        </p:sp>
        <p:sp>
          <p:nvSpPr>
            <p:cNvPr id="79" name="Rectangle 235">
              <a:extLst>
                <a:ext uri="{FF2B5EF4-FFF2-40B4-BE49-F238E27FC236}">
                  <a16:creationId xmlns:a16="http://schemas.microsoft.com/office/drawing/2014/main" id="{DA7A582F-D2FE-FB03-EDB1-BF3102A4055C}"/>
                </a:ext>
              </a:extLst>
            </p:cNvPr>
            <p:cNvSpPr>
              <a:spLocks noChangeArrowheads="1"/>
            </p:cNvSpPr>
            <p:nvPr/>
          </p:nvSpPr>
          <p:spPr bwMode="auto">
            <a:xfrm>
              <a:off x="2432050"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1.63</a:t>
              </a:r>
              <a:endParaRPr kumimoji="0" lang="en-US" altLang="en-US" sz="1800" b="0" i="0" u="none" strike="noStrike" cap="none" normalizeH="0" baseline="0">
                <a:ln>
                  <a:noFill/>
                </a:ln>
                <a:solidFill>
                  <a:schemeClr val="tx1"/>
                </a:solidFill>
                <a:effectLst/>
              </a:endParaRPr>
            </a:p>
          </p:txBody>
        </p:sp>
        <p:sp>
          <p:nvSpPr>
            <p:cNvPr id="80" name="Rectangle 236">
              <a:extLst>
                <a:ext uri="{FF2B5EF4-FFF2-40B4-BE49-F238E27FC236}">
                  <a16:creationId xmlns:a16="http://schemas.microsoft.com/office/drawing/2014/main" id="{A41D7E78-676B-5ADA-E0F4-AC7895A5CB0E}"/>
                </a:ext>
              </a:extLst>
            </p:cNvPr>
            <p:cNvSpPr>
              <a:spLocks noChangeArrowheads="1"/>
            </p:cNvSpPr>
            <p:nvPr/>
          </p:nvSpPr>
          <p:spPr bwMode="auto">
            <a:xfrm>
              <a:off x="3197225"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1.81</a:t>
              </a:r>
              <a:endParaRPr kumimoji="0" lang="en-US" altLang="en-US" sz="1800" b="0" i="0" u="none" strike="noStrike" cap="none" normalizeH="0" baseline="0">
                <a:ln>
                  <a:noFill/>
                </a:ln>
                <a:solidFill>
                  <a:schemeClr val="tx1"/>
                </a:solidFill>
                <a:effectLst/>
              </a:endParaRPr>
            </a:p>
          </p:txBody>
        </p:sp>
        <p:sp>
          <p:nvSpPr>
            <p:cNvPr id="81" name="Rectangle 237">
              <a:extLst>
                <a:ext uri="{FF2B5EF4-FFF2-40B4-BE49-F238E27FC236}">
                  <a16:creationId xmlns:a16="http://schemas.microsoft.com/office/drawing/2014/main" id="{0EE2A5A6-4A61-FEC7-4E70-0C9988FC991A}"/>
                </a:ext>
              </a:extLst>
            </p:cNvPr>
            <p:cNvSpPr>
              <a:spLocks noChangeArrowheads="1"/>
            </p:cNvSpPr>
            <p:nvPr/>
          </p:nvSpPr>
          <p:spPr bwMode="auto">
            <a:xfrm>
              <a:off x="3960813"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1.99</a:t>
              </a:r>
              <a:endParaRPr kumimoji="0" lang="en-US" altLang="en-US" sz="1800" b="0" i="0" u="none" strike="noStrike" cap="none" normalizeH="0" baseline="0">
                <a:ln>
                  <a:noFill/>
                </a:ln>
                <a:solidFill>
                  <a:schemeClr val="tx1"/>
                </a:solidFill>
                <a:effectLst/>
              </a:endParaRPr>
            </a:p>
          </p:txBody>
        </p:sp>
        <p:sp>
          <p:nvSpPr>
            <p:cNvPr id="82" name="Rectangle 238">
              <a:extLst>
                <a:ext uri="{FF2B5EF4-FFF2-40B4-BE49-F238E27FC236}">
                  <a16:creationId xmlns:a16="http://schemas.microsoft.com/office/drawing/2014/main" id="{F567A2CC-A591-05DE-B120-DC32FA1C65E3}"/>
                </a:ext>
              </a:extLst>
            </p:cNvPr>
            <p:cNvSpPr>
              <a:spLocks noChangeArrowheads="1"/>
            </p:cNvSpPr>
            <p:nvPr/>
          </p:nvSpPr>
          <p:spPr bwMode="auto">
            <a:xfrm>
              <a:off x="4687888"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1.99</a:t>
              </a:r>
              <a:endParaRPr kumimoji="0" lang="en-US" altLang="en-US" sz="1800" b="0" i="0" u="none" strike="noStrike" cap="none" normalizeH="0" baseline="0">
                <a:ln>
                  <a:noFill/>
                </a:ln>
                <a:solidFill>
                  <a:schemeClr val="tx1"/>
                </a:solidFill>
                <a:effectLst/>
              </a:endParaRPr>
            </a:p>
          </p:txBody>
        </p:sp>
        <p:sp>
          <p:nvSpPr>
            <p:cNvPr id="83" name="Rectangle 239">
              <a:extLst>
                <a:ext uri="{FF2B5EF4-FFF2-40B4-BE49-F238E27FC236}">
                  <a16:creationId xmlns:a16="http://schemas.microsoft.com/office/drawing/2014/main" id="{E34F2A0D-5BB8-B7F7-B243-B97313BC7335}"/>
                </a:ext>
              </a:extLst>
            </p:cNvPr>
            <p:cNvSpPr>
              <a:spLocks noChangeArrowheads="1"/>
            </p:cNvSpPr>
            <p:nvPr/>
          </p:nvSpPr>
          <p:spPr bwMode="auto">
            <a:xfrm>
              <a:off x="5489575"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1.99</a:t>
              </a:r>
              <a:endParaRPr kumimoji="0" lang="en-US" altLang="en-US" sz="1800" b="0" i="0" u="none" strike="noStrike" cap="none" normalizeH="0" baseline="0">
                <a:ln>
                  <a:noFill/>
                </a:ln>
                <a:solidFill>
                  <a:schemeClr val="tx1"/>
                </a:solidFill>
                <a:effectLst/>
              </a:endParaRPr>
            </a:p>
          </p:txBody>
        </p:sp>
        <p:sp>
          <p:nvSpPr>
            <p:cNvPr id="84" name="Rectangle 240">
              <a:extLst>
                <a:ext uri="{FF2B5EF4-FFF2-40B4-BE49-F238E27FC236}">
                  <a16:creationId xmlns:a16="http://schemas.microsoft.com/office/drawing/2014/main" id="{7A43A8EE-B4E0-C61E-983B-013AD8A60449}"/>
                </a:ext>
              </a:extLst>
            </p:cNvPr>
            <p:cNvSpPr>
              <a:spLocks noChangeArrowheads="1"/>
            </p:cNvSpPr>
            <p:nvPr/>
          </p:nvSpPr>
          <p:spPr bwMode="auto">
            <a:xfrm>
              <a:off x="6254750"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1.99</a:t>
              </a:r>
              <a:endParaRPr kumimoji="0" lang="en-US" altLang="en-US" sz="1800" b="0" i="0" u="none" strike="noStrike" cap="none" normalizeH="0" baseline="0">
                <a:ln>
                  <a:noFill/>
                </a:ln>
                <a:solidFill>
                  <a:schemeClr val="tx1"/>
                </a:solidFill>
                <a:effectLst/>
              </a:endParaRPr>
            </a:p>
          </p:txBody>
        </p:sp>
        <p:sp>
          <p:nvSpPr>
            <p:cNvPr id="85" name="Rectangle 241">
              <a:extLst>
                <a:ext uri="{FF2B5EF4-FFF2-40B4-BE49-F238E27FC236}">
                  <a16:creationId xmlns:a16="http://schemas.microsoft.com/office/drawing/2014/main" id="{5234667B-7DFE-4965-B1F9-4FAD8EA6B539}"/>
                </a:ext>
              </a:extLst>
            </p:cNvPr>
            <p:cNvSpPr>
              <a:spLocks noChangeArrowheads="1"/>
            </p:cNvSpPr>
            <p:nvPr/>
          </p:nvSpPr>
          <p:spPr bwMode="auto">
            <a:xfrm>
              <a:off x="7018338"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2.27</a:t>
              </a:r>
              <a:endParaRPr kumimoji="0" lang="en-US" altLang="en-US" sz="1800" b="0" i="0" u="none" strike="noStrike" cap="none" normalizeH="0" baseline="0">
                <a:ln>
                  <a:noFill/>
                </a:ln>
                <a:solidFill>
                  <a:schemeClr val="tx1"/>
                </a:solidFill>
                <a:effectLst/>
              </a:endParaRPr>
            </a:p>
          </p:txBody>
        </p:sp>
        <p:sp>
          <p:nvSpPr>
            <p:cNvPr id="86" name="Rectangle 242">
              <a:extLst>
                <a:ext uri="{FF2B5EF4-FFF2-40B4-BE49-F238E27FC236}">
                  <a16:creationId xmlns:a16="http://schemas.microsoft.com/office/drawing/2014/main" id="{3FF1BBE3-4E67-BD35-D130-6AEA644B1E74}"/>
                </a:ext>
              </a:extLst>
            </p:cNvPr>
            <p:cNvSpPr>
              <a:spLocks noChangeArrowheads="1"/>
            </p:cNvSpPr>
            <p:nvPr/>
          </p:nvSpPr>
          <p:spPr bwMode="auto">
            <a:xfrm>
              <a:off x="7783513" y="5548313"/>
              <a:ext cx="498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lgn="l">
                <a:defRPr>
                  <a:solidFill>
                    <a:schemeClr val="tx1"/>
                  </a:solidFill>
                  <a:latin typeface="Arial" pitchFamily="34" charset="0"/>
                  <a:cs typeface="Arial" pitchFamily="34" charset="0"/>
                </a:defRPr>
              </a:lvl1pPr>
              <a:lvl2pPr algn="l">
                <a:defRPr>
                  <a:solidFill>
                    <a:schemeClr val="tx1"/>
                  </a:solidFill>
                  <a:latin typeface="Arial" pitchFamily="34" charset="0"/>
                  <a:cs typeface="Arial" pitchFamily="34" charset="0"/>
                </a:defRPr>
              </a:lvl2pPr>
              <a:lvl3pPr algn="l">
                <a:defRPr>
                  <a:solidFill>
                    <a:schemeClr val="tx1"/>
                  </a:solidFill>
                  <a:latin typeface="Arial" pitchFamily="34" charset="0"/>
                  <a:cs typeface="Arial" pitchFamily="34" charset="0"/>
                </a:defRPr>
              </a:lvl3pPr>
              <a:lvl4pPr algn="l">
                <a:defRPr>
                  <a:solidFill>
                    <a:schemeClr val="tx1"/>
                  </a:solidFill>
                  <a:latin typeface="Arial" pitchFamily="34" charset="0"/>
                  <a:cs typeface="Arial" pitchFamily="34" charset="0"/>
                </a:defRPr>
              </a:lvl4pPr>
              <a:lvl5pPr algn="l">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FFFFFF"/>
                  </a:solidFill>
                  <a:effectLst/>
                </a:rPr>
                <a:t>2.27</a:t>
              </a:r>
              <a:endParaRPr kumimoji="0" lang="en-US" altLang="en-US" sz="1800" b="0" i="0" u="none" strike="noStrike" cap="none" normalizeH="0" baseline="0">
                <a:ln>
                  <a:noFill/>
                </a:ln>
                <a:solidFill>
                  <a:schemeClr val="tx1"/>
                </a:solidFill>
                <a:effectLst/>
              </a:endParaRPr>
            </a:p>
          </p:txBody>
        </p:sp>
        <p:sp>
          <p:nvSpPr>
            <p:cNvPr id="87" name="Rectangle 243">
              <a:extLst>
                <a:ext uri="{FF2B5EF4-FFF2-40B4-BE49-F238E27FC236}">
                  <a16:creationId xmlns:a16="http://schemas.microsoft.com/office/drawing/2014/main" id="{A0942D63-D1A1-AAE4-3E2B-7F8501816577}"/>
                </a:ext>
              </a:extLst>
            </p:cNvPr>
            <p:cNvSpPr>
              <a:spLocks noChangeArrowheads="1"/>
            </p:cNvSpPr>
            <p:nvPr/>
          </p:nvSpPr>
          <p:spPr bwMode="auto">
            <a:xfrm>
              <a:off x="731838" y="3454400"/>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44">
              <a:extLst>
                <a:ext uri="{FF2B5EF4-FFF2-40B4-BE49-F238E27FC236}">
                  <a16:creationId xmlns:a16="http://schemas.microsoft.com/office/drawing/2014/main" id="{10D08A36-B314-318A-C1C6-3719119DBEB4}"/>
                </a:ext>
              </a:extLst>
            </p:cNvPr>
            <p:cNvSpPr>
              <a:spLocks noChangeArrowheads="1"/>
            </p:cNvSpPr>
            <p:nvPr/>
          </p:nvSpPr>
          <p:spPr bwMode="auto">
            <a:xfrm>
              <a:off x="1495425" y="3454400"/>
              <a:ext cx="20637"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45">
              <a:extLst>
                <a:ext uri="{FF2B5EF4-FFF2-40B4-BE49-F238E27FC236}">
                  <a16:creationId xmlns:a16="http://schemas.microsoft.com/office/drawing/2014/main" id="{E56C821C-92D1-6461-E9BC-C0A5730C79C5}"/>
                </a:ext>
              </a:extLst>
            </p:cNvPr>
            <p:cNvSpPr>
              <a:spLocks noChangeArrowheads="1"/>
            </p:cNvSpPr>
            <p:nvPr/>
          </p:nvSpPr>
          <p:spPr bwMode="auto">
            <a:xfrm>
              <a:off x="2260600" y="3454400"/>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246">
              <a:extLst>
                <a:ext uri="{FF2B5EF4-FFF2-40B4-BE49-F238E27FC236}">
                  <a16:creationId xmlns:a16="http://schemas.microsoft.com/office/drawing/2014/main" id="{2CF96C63-80A5-8181-AB1C-07A5B694A870}"/>
                </a:ext>
              </a:extLst>
            </p:cNvPr>
            <p:cNvSpPr>
              <a:spLocks noChangeArrowheads="1"/>
            </p:cNvSpPr>
            <p:nvPr/>
          </p:nvSpPr>
          <p:spPr bwMode="auto">
            <a:xfrm>
              <a:off x="3024188" y="3454400"/>
              <a:ext cx="20637"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247">
              <a:extLst>
                <a:ext uri="{FF2B5EF4-FFF2-40B4-BE49-F238E27FC236}">
                  <a16:creationId xmlns:a16="http://schemas.microsoft.com/office/drawing/2014/main" id="{E17CB950-4199-DD01-C45A-A27214A0AC28}"/>
                </a:ext>
              </a:extLst>
            </p:cNvPr>
            <p:cNvSpPr>
              <a:spLocks noChangeArrowheads="1"/>
            </p:cNvSpPr>
            <p:nvPr/>
          </p:nvSpPr>
          <p:spPr bwMode="auto">
            <a:xfrm>
              <a:off x="3789363" y="3454400"/>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248">
              <a:extLst>
                <a:ext uri="{FF2B5EF4-FFF2-40B4-BE49-F238E27FC236}">
                  <a16:creationId xmlns:a16="http://schemas.microsoft.com/office/drawing/2014/main" id="{E8E3C108-2301-D7E9-F6E3-FB4B47353C61}"/>
                </a:ext>
              </a:extLst>
            </p:cNvPr>
            <p:cNvSpPr>
              <a:spLocks noChangeArrowheads="1"/>
            </p:cNvSpPr>
            <p:nvPr/>
          </p:nvSpPr>
          <p:spPr bwMode="auto">
            <a:xfrm>
              <a:off x="4552950" y="3454400"/>
              <a:ext cx="20637"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249">
              <a:extLst>
                <a:ext uri="{FF2B5EF4-FFF2-40B4-BE49-F238E27FC236}">
                  <a16:creationId xmlns:a16="http://schemas.microsoft.com/office/drawing/2014/main" id="{60B21509-2E01-7EA4-BEE4-B3385381434A}"/>
                </a:ext>
              </a:extLst>
            </p:cNvPr>
            <p:cNvSpPr>
              <a:spLocks noChangeArrowheads="1"/>
            </p:cNvSpPr>
            <p:nvPr/>
          </p:nvSpPr>
          <p:spPr bwMode="auto">
            <a:xfrm>
              <a:off x="5318125" y="3454400"/>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250">
              <a:extLst>
                <a:ext uri="{FF2B5EF4-FFF2-40B4-BE49-F238E27FC236}">
                  <a16:creationId xmlns:a16="http://schemas.microsoft.com/office/drawing/2014/main" id="{E346406B-A7EB-D4F9-978B-745164272B31}"/>
                </a:ext>
              </a:extLst>
            </p:cNvPr>
            <p:cNvSpPr>
              <a:spLocks noChangeArrowheads="1"/>
            </p:cNvSpPr>
            <p:nvPr/>
          </p:nvSpPr>
          <p:spPr bwMode="auto">
            <a:xfrm>
              <a:off x="6081713" y="3454400"/>
              <a:ext cx="20637"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251">
              <a:extLst>
                <a:ext uri="{FF2B5EF4-FFF2-40B4-BE49-F238E27FC236}">
                  <a16:creationId xmlns:a16="http://schemas.microsoft.com/office/drawing/2014/main" id="{12CB7B17-C986-66A7-D020-ADE5BF7E581B}"/>
                </a:ext>
              </a:extLst>
            </p:cNvPr>
            <p:cNvSpPr>
              <a:spLocks noChangeArrowheads="1"/>
            </p:cNvSpPr>
            <p:nvPr/>
          </p:nvSpPr>
          <p:spPr bwMode="auto">
            <a:xfrm>
              <a:off x="6846888" y="3454400"/>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252">
              <a:extLst>
                <a:ext uri="{FF2B5EF4-FFF2-40B4-BE49-F238E27FC236}">
                  <a16:creationId xmlns:a16="http://schemas.microsoft.com/office/drawing/2014/main" id="{2E7E9863-DC01-D4A9-E5C2-BA291B5862DA}"/>
                </a:ext>
              </a:extLst>
            </p:cNvPr>
            <p:cNvSpPr>
              <a:spLocks noChangeArrowheads="1"/>
            </p:cNvSpPr>
            <p:nvPr/>
          </p:nvSpPr>
          <p:spPr bwMode="auto">
            <a:xfrm>
              <a:off x="7610475" y="3454400"/>
              <a:ext cx="20637"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Line 253">
              <a:extLst>
                <a:ext uri="{FF2B5EF4-FFF2-40B4-BE49-F238E27FC236}">
                  <a16:creationId xmlns:a16="http://schemas.microsoft.com/office/drawing/2014/main" id="{65BAA955-BC16-41AF-B88D-172A803443D4}"/>
                </a:ext>
              </a:extLst>
            </p:cNvPr>
            <p:cNvSpPr>
              <a:spLocks noChangeShapeType="1"/>
            </p:cNvSpPr>
            <p:nvPr/>
          </p:nvSpPr>
          <p:spPr bwMode="auto">
            <a:xfrm>
              <a:off x="750888" y="3454400"/>
              <a:ext cx="7643812"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Rectangle 254">
              <a:extLst>
                <a:ext uri="{FF2B5EF4-FFF2-40B4-BE49-F238E27FC236}">
                  <a16:creationId xmlns:a16="http://schemas.microsoft.com/office/drawing/2014/main" id="{F5EA467E-3780-89FD-974A-D5D772D7B470}"/>
                </a:ext>
              </a:extLst>
            </p:cNvPr>
            <p:cNvSpPr>
              <a:spLocks noChangeArrowheads="1"/>
            </p:cNvSpPr>
            <p:nvPr/>
          </p:nvSpPr>
          <p:spPr bwMode="auto">
            <a:xfrm>
              <a:off x="750888" y="3454400"/>
              <a:ext cx="764381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255">
              <a:extLst>
                <a:ext uri="{FF2B5EF4-FFF2-40B4-BE49-F238E27FC236}">
                  <a16:creationId xmlns:a16="http://schemas.microsoft.com/office/drawing/2014/main" id="{3C88F743-8929-7DD0-AAE5-991F7AD1AF70}"/>
                </a:ext>
              </a:extLst>
            </p:cNvPr>
            <p:cNvSpPr>
              <a:spLocks noChangeArrowheads="1"/>
            </p:cNvSpPr>
            <p:nvPr/>
          </p:nvSpPr>
          <p:spPr bwMode="auto">
            <a:xfrm>
              <a:off x="8375650" y="3454400"/>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Line 256">
              <a:extLst>
                <a:ext uri="{FF2B5EF4-FFF2-40B4-BE49-F238E27FC236}">
                  <a16:creationId xmlns:a16="http://schemas.microsoft.com/office/drawing/2014/main" id="{64DE0102-6300-F9F2-2CB3-2931F77FAE80}"/>
                </a:ext>
              </a:extLst>
            </p:cNvPr>
            <p:cNvSpPr>
              <a:spLocks noChangeShapeType="1"/>
            </p:cNvSpPr>
            <p:nvPr/>
          </p:nvSpPr>
          <p:spPr bwMode="auto">
            <a:xfrm>
              <a:off x="750888" y="3800475"/>
              <a:ext cx="7643812"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Rectangle 257">
              <a:extLst>
                <a:ext uri="{FF2B5EF4-FFF2-40B4-BE49-F238E27FC236}">
                  <a16:creationId xmlns:a16="http://schemas.microsoft.com/office/drawing/2014/main" id="{DAB5EEA6-FF62-D6E4-9BDB-691C91A5D667}"/>
                </a:ext>
              </a:extLst>
            </p:cNvPr>
            <p:cNvSpPr>
              <a:spLocks noChangeArrowheads="1"/>
            </p:cNvSpPr>
            <p:nvPr/>
          </p:nvSpPr>
          <p:spPr bwMode="auto">
            <a:xfrm>
              <a:off x="750888" y="3800475"/>
              <a:ext cx="764381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Line 258">
              <a:extLst>
                <a:ext uri="{FF2B5EF4-FFF2-40B4-BE49-F238E27FC236}">
                  <a16:creationId xmlns:a16="http://schemas.microsoft.com/office/drawing/2014/main" id="{082D6E24-061B-E9A2-254C-BDCC587C408B}"/>
                </a:ext>
              </a:extLst>
            </p:cNvPr>
            <p:cNvSpPr>
              <a:spLocks noChangeShapeType="1"/>
            </p:cNvSpPr>
            <p:nvPr/>
          </p:nvSpPr>
          <p:spPr bwMode="auto">
            <a:xfrm>
              <a:off x="750888" y="4146550"/>
              <a:ext cx="7643812"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Rectangle 259">
              <a:extLst>
                <a:ext uri="{FF2B5EF4-FFF2-40B4-BE49-F238E27FC236}">
                  <a16:creationId xmlns:a16="http://schemas.microsoft.com/office/drawing/2014/main" id="{9A46A9BD-1A6B-3D66-FEDD-1141EE202868}"/>
                </a:ext>
              </a:extLst>
            </p:cNvPr>
            <p:cNvSpPr>
              <a:spLocks noChangeArrowheads="1"/>
            </p:cNvSpPr>
            <p:nvPr/>
          </p:nvSpPr>
          <p:spPr bwMode="auto">
            <a:xfrm>
              <a:off x="750888" y="4146550"/>
              <a:ext cx="764381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Line 260">
              <a:extLst>
                <a:ext uri="{FF2B5EF4-FFF2-40B4-BE49-F238E27FC236}">
                  <a16:creationId xmlns:a16="http://schemas.microsoft.com/office/drawing/2014/main" id="{7BACF4B1-4868-D487-C036-3FC4D82BFA74}"/>
                </a:ext>
              </a:extLst>
            </p:cNvPr>
            <p:cNvSpPr>
              <a:spLocks noChangeShapeType="1"/>
            </p:cNvSpPr>
            <p:nvPr/>
          </p:nvSpPr>
          <p:spPr bwMode="auto">
            <a:xfrm>
              <a:off x="750888" y="4492625"/>
              <a:ext cx="7643812"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61">
              <a:extLst>
                <a:ext uri="{FF2B5EF4-FFF2-40B4-BE49-F238E27FC236}">
                  <a16:creationId xmlns:a16="http://schemas.microsoft.com/office/drawing/2014/main" id="{47E70786-B8FD-F51A-EA70-F585E8D683D5}"/>
                </a:ext>
              </a:extLst>
            </p:cNvPr>
            <p:cNvSpPr>
              <a:spLocks noChangeArrowheads="1"/>
            </p:cNvSpPr>
            <p:nvPr/>
          </p:nvSpPr>
          <p:spPr bwMode="auto">
            <a:xfrm>
              <a:off x="750888" y="4492625"/>
              <a:ext cx="764381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Line 262">
              <a:extLst>
                <a:ext uri="{FF2B5EF4-FFF2-40B4-BE49-F238E27FC236}">
                  <a16:creationId xmlns:a16="http://schemas.microsoft.com/office/drawing/2014/main" id="{5F9F707C-B684-A261-850A-DBB8BF257EDA}"/>
                </a:ext>
              </a:extLst>
            </p:cNvPr>
            <p:cNvSpPr>
              <a:spLocks noChangeShapeType="1"/>
            </p:cNvSpPr>
            <p:nvPr/>
          </p:nvSpPr>
          <p:spPr bwMode="auto">
            <a:xfrm>
              <a:off x="750888" y="4837113"/>
              <a:ext cx="7643812"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63">
              <a:extLst>
                <a:ext uri="{FF2B5EF4-FFF2-40B4-BE49-F238E27FC236}">
                  <a16:creationId xmlns:a16="http://schemas.microsoft.com/office/drawing/2014/main" id="{5C58A57D-71CC-0742-AC2F-4758E5447925}"/>
                </a:ext>
              </a:extLst>
            </p:cNvPr>
            <p:cNvSpPr>
              <a:spLocks noChangeArrowheads="1"/>
            </p:cNvSpPr>
            <p:nvPr/>
          </p:nvSpPr>
          <p:spPr bwMode="auto">
            <a:xfrm>
              <a:off x="750888" y="4837113"/>
              <a:ext cx="764381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Line 264">
              <a:extLst>
                <a:ext uri="{FF2B5EF4-FFF2-40B4-BE49-F238E27FC236}">
                  <a16:creationId xmlns:a16="http://schemas.microsoft.com/office/drawing/2014/main" id="{B31B95DD-E94B-BDFA-BE8C-5D594C93B1CA}"/>
                </a:ext>
              </a:extLst>
            </p:cNvPr>
            <p:cNvSpPr>
              <a:spLocks noChangeShapeType="1"/>
            </p:cNvSpPr>
            <p:nvPr/>
          </p:nvSpPr>
          <p:spPr bwMode="auto">
            <a:xfrm>
              <a:off x="750888" y="5183188"/>
              <a:ext cx="7643812"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65">
              <a:extLst>
                <a:ext uri="{FF2B5EF4-FFF2-40B4-BE49-F238E27FC236}">
                  <a16:creationId xmlns:a16="http://schemas.microsoft.com/office/drawing/2014/main" id="{9584E9F9-22B2-0E11-A756-7C35D2B1B0DD}"/>
                </a:ext>
              </a:extLst>
            </p:cNvPr>
            <p:cNvSpPr>
              <a:spLocks noChangeArrowheads="1"/>
            </p:cNvSpPr>
            <p:nvPr/>
          </p:nvSpPr>
          <p:spPr bwMode="auto">
            <a:xfrm>
              <a:off x="750888" y="5183188"/>
              <a:ext cx="764381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Line 266">
              <a:extLst>
                <a:ext uri="{FF2B5EF4-FFF2-40B4-BE49-F238E27FC236}">
                  <a16:creationId xmlns:a16="http://schemas.microsoft.com/office/drawing/2014/main" id="{B9778A71-7579-D02B-2E2B-5903B0F1D4F5}"/>
                </a:ext>
              </a:extLst>
            </p:cNvPr>
            <p:cNvSpPr>
              <a:spLocks noChangeShapeType="1"/>
            </p:cNvSpPr>
            <p:nvPr/>
          </p:nvSpPr>
          <p:spPr bwMode="auto">
            <a:xfrm>
              <a:off x="750888" y="5529263"/>
              <a:ext cx="7643812"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67">
              <a:extLst>
                <a:ext uri="{FF2B5EF4-FFF2-40B4-BE49-F238E27FC236}">
                  <a16:creationId xmlns:a16="http://schemas.microsoft.com/office/drawing/2014/main" id="{45E0ADBA-C848-9087-698D-2C43EED13221}"/>
                </a:ext>
              </a:extLst>
            </p:cNvPr>
            <p:cNvSpPr>
              <a:spLocks noChangeArrowheads="1"/>
            </p:cNvSpPr>
            <p:nvPr/>
          </p:nvSpPr>
          <p:spPr bwMode="auto">
            <a:xfrm>
              <a:off x="750888" y="5529263"/>
              <a:ext cx="764381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Line 268">
              <a:extLst>
                <a:ext uri="{FF2B5EF4-FFF2-40B4-BE49-F238E27FC236}">
                  <a16:creationId xmlns:a16="http://schemas.microsoft.com/office/drawing/2014/main" id="{CD9B9551-E84E-1856-3070-6A6E2AB336FB}"/>
                </a:ext>
              </a:extLst>
            </p:cNvPr>
            <p:cNvSpPr>
              <a:spLocks noChangeShapeType="1"/>
            </p:cNvSpPr>
            <p:nvPr/>
          </p:nvSpPr>
          <p:spPr bwMode="auto">
            <a:xfrm>
              <a:off x="731838" y="3454400"/>
              <a:ext cx="0" cy="243998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69">
              <a:extLst>
                <a:ext uri="{FF2B5EF4-FFF2-40B4-BE49-F238E27FC236}">
                  <a16:creationId xmlns:a16="http://schemas.microsoft.com/office/drawing/2014/main" id="{D34ECA7D-DF39-9C55-0661-2F618179A7EA}"/>
                </a:ext>
              </a:extLst>
            </p:cNvPr>
            <p:cNvSpPr>
              <a:spLocks noChangeArrowheads="1"/>
            </p:cNvSpPr>
            <p:nvPr/>
          </p:nvSpPr>
          <p:spPr bwMode="auto">
            <a:xfrm>
              <a:off x="731838" y="3454400"/>
              <a:ext cx="19050" cy="2439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Line 270">
              <a:extLst>
                <a:ext uri="{FF2B5EF4-FFF2-40B4-BE49-F238E27FC236}">
                  <a16:creationId xmlns:a16="http://schemas.microsoft.com/office/drawing/2014/main" id="{3939C8F8-D0DE-93BB-47AE-AD8707825AF9}"/>
                </a:ext>
              </a:extLst>
            </p:cNvPr>
            <p:cNvSpPr>
              <a:spLocks noChangeShapeType="1"/>
            </p:cNvSpPr>
            <p:nvPr/>
          </p:nvSpPr>
          <p:spPr bwMode="auto">
            <a:xfrm>
              <a:off x="1495425"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Rectangle 271">
              <a:extLst>
                <a:ext uri="{FF2B5EF4-FFF2-40B4-BE49-F238E27FC236}">
                  <a16:creationId xmlns:a16="http://schemas.microsoft.com/office/drawing/2014/main" id="{5F00F528-1EA7-6AF4-1F5E-3A6D7E7B862E}"/>
                </a:ext>
              </a:extLst>
            </p:cNvPr>
            <p:cNvSpPr>
              <a:spLocks noChangeArrowheads="1"/>
            </p:cNvSpPr>
            <p:nvPr/>
          </p:nvSpPr>
          <p:spPr bwMode="auto">
            <a:xfrm>
              <a:off x="1495425" y="3473450"/>
              <a:ext cx="20637"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Line 272">
              <a:extLst>
                <a:ext uri="{FF2B5EF4-FFF2-40B4-BE49-F238E27FC236}">
                  <a16:creationId xmlns:a16="http://schemas.microsoft.com/office/drawing/2014/main" id="{45B915BC-F75F-8031-2164-29258428BAC9}"/>
                </a:ext>
              </a:extLst>
            </p:cNvPr>
            <p:cNvSpPr>
              <a:spLocks noChangeShapeType="1"/>
            </p:cNvSpPr>
            <p:nvPr/>
          </p:nvSpPr>
          <p:spPr bwMode="auto">
            <a:xfrm>
              <a:off x="2260600"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Rectangle 273">
              <a:extLst>
                <a:ext uri="{FF2B5EF4-FFF2-40B4-BE49-F238E27FC236}">
                  <a16:creationId xmlns:a16="http://schemas.microsoft.com/office/drawing/2014/main" id="{D8201A34-8422-5C11-FCDF-8F6A7DB5C76D}"/>
                </a:ext>
              </a:extLst>
            </p:cNvPr>
            <p:cNvSpPr>
              <a:spLocks noChangeArrowheads="1"/>
            </p:cNvSpPr>
            <p:nvPr/>
          </p:nvSpPr>
          <p:spPr bwMode="auto">
            <a:xfrm>
              <a:off x="2260600" y="3473450"/>
              <a:ext cx="19050"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Line 274">
              <a:extLst>
                <a:ext uri="{FF2B5EF4-FFF2-40B4-BE49-F238E27FC236}">
                  <a16:creationId xmlns:a16="http://schemas.microsoft.com/office/drawing/2014/main" id="{EEC4508A-2CC7-1B21-208E-54F739E629AD}"/>
                </a:ext>
              </a:extLst>
            </p:cNvPr>
            <p:cNvSpPr>
              <a:spLocks noChangeShapeType="1"/>
            </p:cNvSpPr>
            <p:nvPr/>
          </p:nvSpPr>
          <p:spPr bwMode="auto">
            <a:xfrm>
              <a:off x="3024188"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275">
              <a:extLst>
                <a:ext uri="{FF2B5EF4-FFF2-40B4-BE49-F238E27FC236}">
                  <a16:creationId xmlns:a16="http://schemas.microsoft.com/office/drawing/2014/main" id="{9AB07174-CCD8-288C-A233-E6F6E5ECDD6D}"/>
                </a:ext>
              </a:extLst>
            </p:cNvPr>
            <p:cNvSpPr>
              <a:spLocks noChangeArrowheads="1"/>
            </p:cNvSpPr>
            <p:nvPr/>
          </p:nvSpPr>
          <p:spPr bwMode="auto">
            <a:xfrm>
              <a:off x="3024188" y="3473450"/>
              <a:ext cx="20637"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Line 276">
              <a:extLst>
                <a:ext uri="{FF2B5EF4-FFF2-40B4-BE49-F238E27FC236}">
                  <a16:creationId xmlns:a16="http://schemas.microsoft.com/office/drawing/2014/main" id="{C7B7D1A3-FE62-F58C-0557-46A5DD66110C}"/>
                </a:ext>
              </a:extLst>
            </p:cNvPr>
            <p:cNvSpPr>
              <a:spLocks noChangeShapeType="1"/>
            </p:cNvSpPr>
            <p:nvPr/>
          </p:nvSpPr>
          <p:spPr bwMode="auto">
            <a:xfrm>
              <a:off x="3789363"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277">
              <a:extLst>
                <a:ext uri="{FF2B5EF4-FFF2-40B4-BE49-F238E27FC236}">
                  <a16:creationId xmlns:a16="http://schemas.microsoft.com/office/drawing/2014/main" id="{7D505D88-D3E9-5B72-C201-749EAC410CE6}"/>
                </a:ext>
              </a:extLst>
            </p:cNvPr>
            <p:cNvSpPr>
              <a:spLocks noChangeArrowheads="1"/>
            </p:cNvSpPr>
            <p:nvPr/>
          </p:nvSpPr>
          <p:spPr bwMode="auto">
            <a:xfrm>
              <a:off x="3789363" y="3473450"/>
              <a:ext cx="19050"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Line 278">
              <a:extLst>
                <a:ext uri="{FF2B5EF4-FFF2-40B4-BE49-F238E27FC236}">
                  <a16:creationId xmlns:a16="http://schemas.microsoft.com/office/drawing/2014/main" id="{77FB4CED-7BFB-3027-207D-EECCF81103CA}"/>
                </a:ext>
              </a:extLst>
            </p:cNvPr>
            <p:cNvSpPr>
              <a:spLocks noChangeShapeType="1"/>
            </p:cNvSpPr>
            <p:nvPr/>
          </p:nvSpPr>
          <p:spPr bwMode="auto">
            <a:xfrm>
              <a:off x="4552950"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Rectangle 279">
              <a:extLst>
                <a:ext uri="{FF2B5EF4-FFF2-40B4-BE49-F238E27FC236}">
                  <a16:creationId xmlns:a16="http://schemas.microsoft.com/office/drawing/2014/main" id="{3B1AD54C-E92E-0671-6A7A-16D907D0D6E5}"/>
                </a:ext>
              </a:extLst>
            </p:cNvPr>
            <p:cNvSpPr>
              <a:spLocks noChangeArrowheads="1"/>
            </p:cNvSpPr>
            <p:nvPr/>
          </p:nvSpPr>
          <p:spPr bwMode="auto">
            <a:xfrm>
              <a:off x="4552950" y="3473450"/>
              <a:ext cx="20637"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Line 280">
              <a:extLst>
                <a:ext uri="{FF2B5EF4-FFF2-40B4-BE49-F238E27FC236}">
                  <a16:creationId xmlns:a16="http://schemas.microsoft.com/office/drawing/2014/main" id="{86BB550D-D294-52D0-3EBE-235874787A14}"/>
                </a:ext>
              </a:extLst>
            </p:cNvPr>
            <p:cNvSpPr>
              <a:spLocks noChangeShapeType="1"/>
            </p:cNvSpPr>
            <p:nvPr/>
          </p:nvSpPr>
          <p:spPr bwMode="auto">
            <a:xfrm>
              <a:off x="5318125"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Rectangle 281">
              <a:extLst>
                <a:ext uri="{FF2B5EF4-FFF2-40B4-BE49-F238E27FC236}">
                  <a16:creationId xmlns:a16="http://schemas.microsoft.com/office/drawing/2014/main" id="{D1F1FD81-FDFD-F7E5-08D1-64B513BCE930}"/>
                </a:ext>
              </a:extLst>
            </p:cNvPr>
            <p:cNvSpPr>
              <a:spLocks noChangeArrowheads="1"/>
            </p:cNvSpPr>
            <p:nvPr/>
          </p:nvSpPr>
          <p:spPr bwMode="auto">
            <a:xfrm>
              <a:off x="5318125" y="3473450"/>
              <a:ext cx="19050"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Line 282">
              <a:extLst>
                <a:ext uri="{FF2B5EF4-FFF2-40B4-BE49-F238E27FC236}">
                  <a16:creationId xmlns:a16="http://schemas.microsoft.com/office/drawing/2014/main" id="{03933ED6-A20B-6710-122F-C590D73C6CF3}"/>
                </a:ext>
              </a:extLst>
            </p:cNvPr>
            <p:cNvSpPr>
              <a:spLocks noChangeShapeType="1"/>
            </p:cNvSpPr>
            <p:nvPr/>
          </p:nvSpPr>
          <p:spPr bwMode="auto">
            <a:xfrm>
              <a:off x="6081713"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Rectangle 283">
              <a:extLst>
                <a:ext uri="{FF2B5EF4-FFF2-40B4-BE49-F238E27FC236}">
                  <a16:creationId xmlns:a16="http://schemas.microsoft.com/office/drawing/2014/main" id="{BA328D91-0FB3-9046-431C-080326C7510B}"/>
                </a:ext>
              </a:extLst>
            </p:cNvPr>
            <p:cNvSpPr>
              <a:spLocks noChangeArrowheads="1"/>
            </p:cNvSpPr>
            <p:nvPr/>
          </p:nvSpPr>
          <p:spPr bwMode="auto">
            <a:xfrm>
              <a:off x="6081713" y="3473450"/>
              <a:ext cx="20637"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Line 284">
              <a:extLst>
                <a:ext uri="{FF2B5EF4-FFF2-40B4-BE49-F238E27FC236}">
                  <a16:creationId xmlns:a16="http://schemas.microsoft.com/office/drawing/2014/main" id="{6443C0DA-818F-F106-2A71-9C883DDB4DEF}"/>
                </a:ext>
              </a:extLst>
            </p:cNvPr>
            <p:cNvSpPr>
              <a:spLocks noChangeShapeType="1"/>
            </p:cNvSpPr>
            <p:nvPr/>
          </p:nvSpPr>
          <p:spPr bwMode="auto">
            <a:xfrm>
              <a:off x="6846888"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Rectangle 285">
              <a:extLst>
                <a:ext uri="{FF2B5EF4-FFF2-40B4-BE49-F238E27FC236}">
                  <a16:creationId xmlns:a16="http://schemas.microsoft.com/office/drawing/2014/main" id="{52B4C383-AC4B-53D7-5CBA-F343896398DD}"/>
                </a:ext>
              </a:extLst>
            </p:cNvPr>
            <p:cNvSpPr>
              <a:spLocks noChangeArrowheads="1"/>
            </p:cNvSpPr>
            <p:nvPr/>
          </p:nvSpPr>
          <p:spPr bwMode="auto">
            <a:xfrm>
              <a:off x="6846888" y="3473450"/>
              <a:ext cx="19050"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Line 286">
              <a:extLst>
                <a:ext uri="{FF2B5EF4-FFF2-40B4-BE49-F238E27FC236}">
                  <a16:creationId xmlns:a16="http://schemas.microsoft.com/office/drawing/2014/main" id="{1A550A97-7E5B-EDCE-269B-8011B7B9A214}"/>
                </a:ext>
              </a:extLst>
            </p:cNvPr>
            <p:cNvSpPr>
              <a:spLocks noChangeShapeType="1"/>
            </p:cNvSpPr>
            <p:nvPr/>
          </p:nvSpPr>
          <p:spPr bwMode="auto">
            <a:xfrm>
              <a:off x="7610475"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287">
              <a:extLst>
                <a:ext uri="{FF2B5EF4-FFF2-40B4-BE49-F238E27FC236}">
                  <a16:creationId xmlns:a16="http://schemas.microsoft.com/office/drawing/2014/main" id="{B0C428D0-5396-D508-02FF-06BCA96B3783}"/>
                </a:ext>
              </a:extLst>
            </p:cNvPr>
            <p:cNvSpPr>
              <a:spLocks noChangeArrowheads="1"/>
            </p:cNvSpPr>
            <p:nvPr/>
          </p:nvSpPr>
          <p:spPr bwMode="auto">
            <a:xfrm>
              <a:off x="7610475" y="3473450"/>
              <a:ext cx="20637"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Line 288">
              <a:extLst>
                <a:ext uri="{FF2B5EF4-FFF2-40B4-BE49-F238E27FC236}">
                  <a16:creationId xmlns:a16="http://schemas.microsoft.com/office/drawing/2014/main" id="{BDA400FB-F56B-7C5C-9348-09F15957F50C}"/>
                </a:ext>
              </a:extLst>
            </p:cNvPr>
            <p:cNvSpPr>
              <a:spLocks noChangeShapeType="1"/>
            </p:cNvSpPr>
            <p:nvPr/>
          </p:nvSpPr>
          <p:spPr bwMode="auto">
            <a:xfrm>
              <a:off x="750888" y="5875338"/>
              <a:ext cx="7643812"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Rectangle 289">
              <a:extLst>
                <a:ext uri="{FF2B5EF4-FFF2-40B4-BE49-F238E27FC236}">
                  <a16:creationId xmlns:a16="http://schemas.microsoft.com/office/drawing/2014/main" id="{0EB3B13F-7E3C-107D-D6DB-2D1630A9BE06}"/>
                </a:ext>
              </a:extLst>
            </p:cNvPr>
            <p:cNvSpPr>
              <a:spLocks noChangeArrowheads="1"/>
            </p:cNvSpPr>
            <p:nvPr/>
          </p:nvSpPr>
          <p:spPr bwMode="auto">
            <a:xfrm>
              <a:off x="750888" y="5875338"/>
              <a:ext cx="764381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Line 290">
              <a:extLst>
                <a:ext uri="{FF2B5EF4-FFF2-40B4-BE49-F238E27FC236}">
                  <a16:creationId xmlns:a16="http://schemas.microsoft.com/office/drawing/2014/main" id="{4B216919-896C-58DC-6603-4912FFC8BA10}"/>
                </a:ext>
              </a:extLst>
            </p:cNvPr>
            <p:cNvSpPr>
              <a:spLocks noChangeShapeType="1"/>
            </p:cNvSpPr>
            <p:nvPr/>
          </p:nvSpPr>
          <p:spPr bwMode="auto">
            <a:xfrm>
              <a:off x="8375650" y="3473450"/>
              <a:ext cx="0" cy="2420938"/>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291">
              <a:extLst>
                <a:ext uri="{FF2B5EF4-FFF2-40B4-BE49-F238E27FC236}">
                  <a16:creationId xmlns:a16="http://schemas.microsoft.com/office/drawing/2014/main" id="{DFE1601B-B91C-38F8-DD35-874E47254101}"/>
                </a:ext>
              </a:extLst>
            </p:cNvPr>
            <p:cNvSpPr>
              <a:spLocks noChangeArrowheads="1"/>
            </p:cNvSpPr>
            <p:nvPr/>
          </p:nvSpPr>
          <p:spPr bwMode="auto">
            <a:xfrm>
              <a:off x="8375650" y="3473450"/>
              <a:ext cx="19050" cy="2420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Line 292">
              <a:extLst>
                <a:ext uri="{FF2B5EF4-FFF2-40B4-BE49-F238E27FC236}">
                  <a16:creationId xmlns:a16="http://schemas.microsoft.com/office/drawing/2014/main" id="{D6A9E21B-E570-1C66-89C7-5A432382826E}"/>
                </a:ext>
              </a:extLst>
            </p:cNvPr>
            <p:cNvSpPr>
              <a:spLocks noChangeShapeType="1"/>
            </p:cNvSpPr>
            <p:nvPr/>
          </p:nvSpPr>
          <p:spPr bwMode="auto">
            <a:xfrm>
              <a:off x="731838"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Rectangle 293">
              <a:extLst>
                <a:ext uri="{FF2B5EF4-FFF2-40B4-BE49-F238E27FC236}">
                  <a16:creationId xmlns:a16="http://schemas.microsoft.com/office/drawing/2014/main" id="{9EBA735C-CA98-AFCC-7980-35F89C4D7321}"/>
                </a:ext>
              </a:extLst>
            </p:cNvPr>
            <p:cNvSpPr>
              <a:spLocks noChangeArrowheads="1"/>
            </p:cNvSpPr>
            <p:nvPr/>
          </p:nvSpPr>
          <p:spPr bwMode="auto">
            <a:xfrm>
              <a:off x="731838" y="5894388"/>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Line 294">
              <a:extLst>
                <a:ext uri="{FF2B5EF4-FFF2-40B4-BE49-F238E27FC236}">
                  <a16:creationId xmlns:a16="http://schemas.microsoft.com/office/drawing/2014/main" id="{4A3D490F-FB05-98BF-DE00-7A28938F1814}"/>
                </a:ext>
              </a:extLst>
            </p:cNvPr>
            <p:cNvSpPr>
              <a:spLocks noChangeShapeType="1"/>
            </p:cNvSpPr>
            <p:nvPr/>
          </p:nvSpPr>
          <p:spPr bwMode="auto">
            <a:xfrm>
              <a:off x="1495425"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Rectangle 295">
              <a:extLst>
                <a:ext uri="{FF2B5EF4-FFF2-40B4-BE49-F238E27FC236}">
                  <a16:creationId xmlns:a16="http://schemas.microsoft.com/office/drawing/2014/main" id="{B176B32E-45EC-BC6C-4F14-46EB098E77CD}"/>
                </a:ext>
              </a:extLst>
            </p:cNvPr>
            <p:cNvSpPr>
              <a:spLocks noChangeArrowheads="1"/>
            </p:cNvSpPr>
            <p:nvPr/>
          </p:nvSpPr>
          <p:spPr bwMode="auto">
            <a:xfrm>
              <a:off x="1495425" y="5894388"/>
              <a:ext cx="20637"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Line 296">
              <a:extLst>
                <a:ext uri="{FF2B5EF4-FFF2-40B4-BE49-F238E27FC236}">
                  <a16:creationId xmlns:a16="http://schemas.microsoft.com/office/drawing/2014/main" id="{C72D44E9-55CC-9E77-F3E2-444DB2419FE6}"/>
                </a:ext>
              </a:extLst>
            </p:cNvPr>
            <p:cNvSpPr>
              <a:spLocks noChangeShapeType="1"/>
            </p:cNvSpPr>
            <p:nvPr/>
          </p:nvSpPr>
          <p:spPr bwMode="auto">
            <a:xfrm>
              <a:off x="2260600"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Rectangle 297">
              <a:extLst>
                <a:ext uri="{FF2B5EF4-FFF2-40B4-BE49-F238E27FC236}">
                  <a16:creationId xmlns:a16="http://schemas.microsoft.com/office/drawing/2014/main" id="{3156CF1D-755C-E5F3-4A5F-D087474CFA05}"/>
                </a:ext>
              </a:extLst>
            </p:cNvPr>
            <p:cNvSpPr>
              <a:spLocks noChangeArrowheads="1"/>
            </p:cNvSpPr>
            <p:nvPr/>
          </p:nvSpPr>
          <p:spPr bwMode="auto">
            <a:xfrm>
              <a:off x="2260600" y="5894388"/>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Line 298">
              <a:extLst>
                <a:ext uri="{FF2B5EF4-FFF2-40B4-BE49-F238E27FC236}">
                  <a16:creationId xmlns:a16="http://schemas.microsoft.com/office/drawing/2014/main" id="{338F2180-D711-F245-7790-A86AEBB9F80B}"/>
                </a:ext>
              </a:extLst>
            </p:cNvPr>
            <p:cNvSpPr>
              <a:spLocks noChangeShapeType="1"/>
            </p:cNvSpPr>
            <p:nvPr/>
          </p:nvSpPr>
          <p:spPr bwMode="auto">
            <a:xfrm>
              <a:off x="3024188"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Rectangle 299">
              <a:extLst>
                <a:ext uri="{FF2B5EF4-FFF2-40B4-BE49-F238E27FC236}">
                  <a16:creationId xmlns:a16="http://schemas.microsoft.com/office/drawing/2014/main" id="{9246ADC5-774F-36B7-B0DC-B30EAD48F59F}"/>
                </a:ext>
              </a:extLst>
            </p:cNvPr>
            <p:cNvSpPr>
              <a:spLocks noChangeArrowheads="1"/>
            </p:cNvSpPr>
            <p:nvPr/>
          </p:nvSpPr>
          <p:spPr bwMode="auto">
            <a:xfrm>
              <a:off x="3024188" y="5894388"/>
              <a:ext cx="20637"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Line 300">
              <a:extLst>
                <a:ext uri="{FF2B5EF4-FFF2-40B4-BE49-F238E27FC236}">
                  <a16:creationId xmlns:a16="http://schemas.microsoft.com/office/drawing/2014/main" id="{8A0D4E33-42FC-4C4E-55E7-B9FA8B19F817}"/>
                </a:ext>
              </a:extLst>
            </p:cNvPr>
            <p:cNvSpPr>
              <a:spLocks noChangeShapeType="1"/>
            </p:cNvSpPr>
            <p:nvPr/>
          </p:nvSpPr>
          <p:spPr bwMode="auto">
            <a:xfrm>
              <a:off x="3789363"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Rectangle 301">
              <a:extLst>
                <a:ext uri="{FF2B5EF4-FFF2-40B4-BE49-F238E27FC236}">
                  <a16:creationId xmlns:a16="http://schemas.microsoft.com/office/drawing/2014/main" id="{79ED1ADD-E147-AF2A-64E2-37AD42977CA5}"/>
                </a:ext>
              </a:extLst>
            </p:cNvPr>
            <p:cNvSpPr>
              <a:spLocks noChangeArrowheads="1"/>
            </p:cNvSpPr>
            <p:nvPr/>
          </p:nvSpPr>
          <p:spPr bwMode="auto">
            <a:xfrm>
              <a:off x="3789363" y="5894388"/>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Line 302">
              <a:extLst>
                <a:ext uri="{FF2B5EF4-FFF2-40B4-BE49-F238E27FC236}">
                  <a16:creationId xmlns:a16="http://schemas.microsoft.com/office/drawing/2014/main" id="{A15364B2-CE6D-4093-2A21-D721E89B6562}"/>
                </a:ext>
              </a:extLst>
            </p:cNvPr>
            <p:cNvSpPr>
              <a:spLocks noChangeShapeType="1"/>
            </p:cNvSpPr>
            <p:nvPr/>
          </p:nvSpPr>
          <p:spPr bwMode="auto">
            <a:xfrm>
              <a:off x="4552950"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Rectangle 303">
              <a:extLst>
                <a:ext uri="{FF2B5EF4-FFF2-40B4-BE49-F238E27FC236}">
                  <a16:creationId xmlns:a16="http://schemas.microsoft.com/office/drawing/2014/main" id="{1B329035-787D-94CA-C920-AC57BAB6A647}"/>
                </a:ext>
              </a:extLst>
            </p:cNvPr>
            <p:cNvSpPr>
              <a:spLocks noChangeArrowheads="1"/>
            </p:cNvSpPr>
            <p:nvPr/>
          </p:nvSpPr>
          <p:spPr bwMode="auto">
            <a:xfrm>
              <a:off x="4552950" y="5894388"/>
              <a:ext cx="20637"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Line 304">
              <a:extLst>
                <a:ext uri="{FF2B5EF4-FFF2-40B4-BE49-F238E27FC236}">
                  <a16:creationId xmlns:a16="http://schemas.microsoft.com/office/drawing/2014/main" id="{0B94379E-D2FF-D688-8C9E-8D799FC1B958}"/>
                </a:ext>
              </a:extLst>
            </p:cNvPr>
            <p:cNvSpPr>
              <a:spLocks noChangeShapeType="1"/>
            </p:cNvSpPr>
            <p:nvPr/>
          </p:nvSpPr>
          <p:spPr bwMode="auto">
            <a:xfrm>
              <a:off x="5318125"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Rectangle 305">
              <a:extLst>
                <a:ext uri="{FF2B5EF4-FFF2-40B4-BE49-F238E27FC236}">
                  <a16:creationId xmlns:a16="http://schemas.microsoft.com/office/drawing/2014/main" id="{BA82A1E2-B70A-7501-6329-8A7B5989AF84}"/>
                </a:ext>
              </a:extLst>
            </p:cNvPr>
            <p:cNvSpPr>
              <a:spLocks noChangeArrowheads="1"/>
            </p:cNvSpPr>
            <p:nvPr/>
          </p:nvSpPr>
          <p:spPr bwMode="auto">
            <a:xfrm>
              <a:off x="5318125" y="5894388"/>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Line 306">
              <a:extLst>
                <a:ext uri="{FF2B5EF4-FFF2-40B4-BE49-F238E27FC236}">
                  <a16:creationId xmlns:a16="http://schemas.microsoft.com/office/drawing/2014/main" id="{67F6EA73-C1EB-7D00-E81A-15D69784FB91}"/>
                </a:ext>
              </a:extLst>
            </p:cNvPr>
            <p:cNvSpPr>
              <a:spLocks noChangeShapeType="1"/>
            </p:cNvSpPr>
            <p:nvPr/>
          </p:nvSpPr>
          <p:spPr bwMode="auto">
            <a:xfrm>
              <a:off x="6081713"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Rectangle 307">
              <a:extLst>
                <a:ext uri="{FF2B5EF4-FFF2-40B4-BE49-F238E27FC236}">
                  <a16:creationId xmlns:a16="http://schemas.microsoft.com/office/drawing/2014/main" id="{0C751F4D-CEBC-25B1-3A31-AA10A1C09D9D}"/>
                </a:ext>
              </a:extLst>
            </p:cNvPr>
            <p:cNvSpPr>
              <a:spLocks noChangeArrowheads="1"/>
            </p:cNvSpPr>
            <p:nvPr/>
          </p:nvSpPr>
          <p:spPr bwMode="auto">
            <a:xfrm>
              <a:off x="6081713" y="5894388"/>
              <a:ext cx="20637"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Line 308">
              <a:extLst>
                <a:ext uri="{FF2B5EF4-FFF2-40B4-BE49-F238E27FC236}">
                  <a16:creationId xmlns:a16="http://schemas.microsoft.com/office/drawing/2014/main" id="{8C1D6585-4264-96E9-369F-B4B56814D105}"/>
                </a:ext>
              </a:extLst>
            </p:cNvPr>
            <p:cNvSpPr>
              <a:spLocks noChangeShapeType="1"/>
            </p:cNvSpPr>
            <p:nvPr/>
          </p:nvSpPr>
          <p:spPr bwMode="auto">
            <a:xfrm>
              <a:off x="6846888"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Rectangle 309">
              <a:extLst>
                <a:ext uri="{FF2B5EF4-FFF2-40B4-BE49-F238E27FC236}">
                  <a16:creationId xmlns:a16="http://schemas.microsoft.com/office/drawing/2014/main" id="{B7CC47B3-D8DB-42B5-6D6E-AC63DE8EEFDF}"/>
                </a:ext>
              </a:extLst>
            </p:cNvPr>
            <p:cNvSpPr>
              <a:spLocks noChangeArrowheads="1"/>
            </p:cNvSpPr>
            <p:nvPr/>
          </p:nvSpPr>
          <p:spPr bwMode="auto">
            <a:xfrm>
              <a:off x="6846888" y="5894388"/>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Line 310">
              <a:extLst>
                <a:ext uri="{FF2B5EF4-FFF2-40B4-BE49-F238E27FC236}">
                  <a16:creationId xmlns:a16="http://schemas.microsoft.com/office/drawing/2014/main" id="{AA94B8F8-4DDA-4230-B54C-9506D956DF3D}"/>
                </a:ext>
              </a:extLst>
            </p:cNvPr>
            <p:cNvSpPr>
              <a:spLocks noChangeShapeType="1"/>
            </p:cNvSpPr>
            <p:nvPr/>
          </p:nvSpPr>
          <p:spPr bwMode="auto">
            <a:xfrm>
              <a:off x="7610475"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Rectangle 311">
              <a:extLst>
                <a:ext uri="{FF2B5EF4-FFF2-40B4-BE49-F238E27FC236}">
                  <a16:creationId xmlns:a16="http://schemas.microsoft.com/office/drawing/2014/main" id="{BE4BFB71-22E1-CDE7-948A-5B62547564BC}"/>
                </a:ext>
              </a:extLst>
            </p:cNvPr>
            <p:cNvSpPr>
              <a:spLocks noChangeArrowheads="1"/>
            </p:cNvSpPr>
            <p:nvPr/>
          </p:nvSpPr>
          <p:spPr bwMode="auto">
            <a:xfrm>
              <a:off x="7610475" y="5894388"/>
              <a:ext cx="20637"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Line 312">
              <a:extLst>
                <a:ext uri="{FF2B5EF4-FFF2-40B4-BE49-F238E27FC236}">
                  <a16:creationId xmlns:a16="http://schemas.microsoft.com/office/drawing/2014/main" id="{F8A1ACC4-412A-4B26-F7D1-15953E211C2B}"/>
                </a:ext>
              </a:extLst>
            </p:cNvPr>
            <p:cNvSpPr>
              <a:spLocks noChangeShapeType="1"/>
            </p:cNvSpPr>
            <p:nvPr/>
          </p:nvSpPr>
          <p:spPr bwMode="auto">
            <a:xfrm>
              <a:off x="8375650" y="58943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Rectangle 313">
              <a:extLst>
                <a:ext uri="{FF2B5EF4-FFF2-40B4-BE49-F238E27FC236}">
                  <a16:creationId xmlns:a16="http://schemas.microsoft.com/office/drawing/2014/main" id="{DA2F5D68-701E-4361-9CFB-6066F52982BF}"/>
                </a:ext>
              </a:extLst>
            </p:cNvPr>
            <p:cNvSpPr>
              <a:spLocks noChangeArrowheads="1"/>
            </p:cNvSpPr>
            <p:nvPr/>
          </p:nvSpPr>
          <p:spPr bwMode="auto">
            <a:xfrm>
              <a:off x="8375650" y="5894388"/>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Line 314">
              <a:extLst>
                <a:ext uri="{FF2B5EF4-FFF2-40B4-BE49-F238E27FC236}">
                  <a16:creationId xmlns:a16="http://schemas.microsoft.com/office/drawing/2014/main" id="{3B9CDCEF-D333-4128-9414-B91269C6B7B8}"/>
                </a:ext>
              </a:extLst>
            </p:cNvPr>
            <p:cNvSpPr>
              <a:spLocks noChangeShapeType="1"/>
            </p:cNvSpPr>
            <p:nvPr/>
          </p:nvSpPr>
          <p:spPr bwMode="auto">
            <a:xfrm>
              <a:off x="8394700" y="3454400"/>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Rectangle 315">
              <a:extLst>
                <a:ext uri="{FF2B5EF4-FFF2-40B4-BE49-F238E27FC236}">
                  <a16:creationId xmlns:a16="http://schemas.microsoft.com/office/drawing/2014/main" id="{13478B78-24A3-B2A6-B7B1-89A6BA5E02A5}"/>
                </a:ext>
              </a:extLst>
            </p:cNvPr>
            <p:cNvSpPr>
              <a:spLocks noChangeArrowheads="1"/>
            </p:cNvSpPr>
            <p:nvPr/>
          </p:nvSpPr>
          <p:spPr bwMode="auto">
            <a:xfrm>
              <a:off x="8394700" y="3454400"/>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Line 316">
              <a:extLst>
                <a:ext uri="{FF2B5EF4-FFF2-40B4-BE49-F238E27FC236}">
                  <a16:creationId xmlns:a16="http://schemas.microsoft.com/office/drawing/2014/main" id="{ED8EA380-F906-656D-4DD1-ADE5F0285312}"/>
                </a:ext>
              </a:extLst>
            </p:cNvPr>
            <p:cNvSpPr>
              <a:spLocks noChangeShapeType="1"/>
            </p:cNvSpPr>
            <p:nvPr/>
          </p:nvSpPr>
          <p:spPr bwMode="auto">
            <a:xfrm>
              <a:off x="8394700" y="3800475"/>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Rectangle 317">
              <a:extLst>
                <a:ext uri="{FF2B5EF4-FFF2-40B4-BE49-F238E27FC236}">
                  <a16:creationId xmlns:a16="http://schemas.microsoft.com/office/drawing/2014/main" id="{E967B5B5-3F86-049E-274F-43C801A9FE8C}"/>
                </a:ext>
              </a:extLst>
            </p:cNvPr>
            <p:cNvSpPr>
              <a:spLocks noChangeArrowheads="1"/>
            </p:cNvSpPr>
            <p:nvPr/>
          </p:nvSpPr>
          <p:spPr bwMode="auto">
            <a:xfrm>
              <a:off x="8394700" y="3800475"/>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Line 318">
              <a:extLst>
                <a:ext uri="{FF2B5EF4-FFF2-40B4-BE49-F238E27FC236}">
                  <a16:creationId xmlns:a16="http://schemas.microsoft.com/office/drawing/2014/main" id="{DD7E1A56-70D6-7949-B662-5D2ED1C89830}"/>
                </a:ext>
              </a:extLst>
            </p:cNvPr>
            <p:cNvSpPr>
              <a:spLocks noChangeShapeType="1"/>
            </p:cNvSpPr>
            <p:nvPr/>
          </p:nvSpPr>
          <p:spPr bwMode="auto">
            <a:xfrm>
              <a:off x="8394700" y="4146550"/>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Rectangle 319">
              <a:extLst>
                <a:ext uri="{FF2B5EF4-FFF2-40B4-BE49-F238E27FC236}">
                  <a16:creationId xmlns:a16="http://schemas.microsoft.com/office/drawing/2014/main" id="{9FDDBF10-71A4-EC51-B92D-60AFA15AD2DE}"/>
                </a:ext>
              </a:extLst>
            </p:cNvPr>
            <p:cNvSpPr>
              <a:spLocks noChangeArrowheads="1"/>
            </p:cNvSpPr>
            <p:nvPr/>
          </p:nvSpPr>
          <p:spPr bwMode="auto">
            <a:xfrm>
              <a:off x="8394700" y="4146550"/>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Line 320">
              <a:extLst>
                <a:ext uri="{FF2B5EF4-FFF2-40B4-BE49-F238E27FC236}">
                  <a16:creationId xmlns:a16="http://schemas.microsoft.com/office/drawing/2014/main" id="{ABA26638-C240-B06D-675E-E60469D77FD5}"/>
                </a:ext>
              </a:extLst>
            </p:cNvPr>
            <p:cNvSpPr>
              <a:spLocks noChangeShapeType="1"/>
            </p:cNvSpPr>
            <p:nvPr/>
          </p:nvSpPr>
          <p:spPr bwMode="auto">
            <a:xfrm>
              <a:off x="8394700" y="4492625"/>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21">
              <a:extLst>
                <a:ext uri="{FF2B5EF4-FFF2-40B4-BE49-F238E27FC236}">
                  <a16:creationId xmlns:a16="http://schemas.microsoft.com/office/drawing/2014/main" id="{5EB4A8DF-783D-B760-95CE-309ED3890DBC}"/>
                </a:ext>
              </a:extLst>
            </p:cNvPr>
            <p:cNvSpPr>
              <a:spLocks noChangeArrowheads="1"/>
            </p:cNvSpPr>
            <p:nvPr/>
          </p:nvSpPr>
          <p:spPr bwMode="auto">
            <a:xfrm>
              <a:off x="8394700" y="4492625"/>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Line 322">
              <a:extLst>
                <a:ext uri="{FF2B5EF4-FFF2-40B4-BE49-F238E27FC236}">
                  <a16:creationId xmlns:a16="http://schemas.microsoft.com/office/drawing/2014/main" id="{0EDE4504-7D3B-1048-0234-5FD4F2141AE7}"/>
                </a:ext>
              </a:extLst>
            </p:cNvPr>
            <p:cNvSpPr>
              <a:spLocks noChangeShapeType="1"/>
            </p:cNvSpPr>
            <p:nvPr/>
          </p:nvSpPr>
          <p:spPr bwMode="auto">
            <a:xfrm>
              <a:off x="8394700" y="4837113"/>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Rectangle 323">
              <a:extLst>
                <a:ext uri="{FF2B5EF4-FFF2-40B4-BE49-F238E27FC236}">
                  <a16:creationId xmlns:a16="http://schemas.microsoft.com/office/drawing/2014/main" id="{298EE233-82C7-6AC3-EB42-8D0C335A1FB9}"/>
                </a:ext>
              </a:extLst>
            </p:cNvPr>
            <p:cNvSpPr>
              <a:spLocks noChangeArrowheads="1"/>
            </p:cNvSpPr>
            <p:nvPr/>
          </p:nvSpPr>
          <p:spPr bwMode="auto">
            <a:xfrm>
              <a:off x="8394700" y="4837113"/>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Line 324">
              <a:extLst>
                <a:ext uri="{FF2B5EF4-FFF2-40B4-BE49-F238E27FC236}">
                  <a16:creationId xmlns:a16="http://schemas.microsoft.com/office/drawing/2014/main" id="{03DACC4E-51D3-C646-EEFF-FC42A99FF768}"/>
                </a:ext>
              </a:extLst>
            </p:cNvPr>
            <p:cNvSpPr>
              <a:spLocks noChangeShapeType="1"/>
            </p:cNvSpPr>
            <p:nvPr/>
          </p:nvSpPr>
          <p:spPr bwMode="auto">
            <a:xfrm>
              <a:off x="8394700" y="518318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Rectangle 325">
              <a:extLst>
                <a:ext uri="{FF2B5EF4-FFF2-40B4-BE49-F238E27FC236}">
                  <a16:creationId xmlns:a16="http://schemas.microsoft.com/office/drawing/2014/main" id="{F7BF9038-46B7-6C9A-9C1E-F3785E164ED0}"/>
                </a:ext>
              </a:extLst>
            </p:cNvPr>
            <p:cNvSpPr>
              <a:spLocks noChangeArrowheads="1"/>
            </p:cNvSpPr>
            <p:nvPr/>
          </p:nvSpPr>
          <p:spPr bwMode="auto">
            <a:xfrm>
              <a:off x="8394700" y="5183188"/>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Line 326">
              <a:extLst>
                <a:ext uri="{FF2B5EF4-FFF2-40B4-BE49-F238E27FC236}">
                  <a16:creationId xmlns:a16="http://schemas.microsoft.com/office/drawing/2014/main" id="{BD307D00-EA68-05C4-FB0B-AB96788E2BE4}"/>
                </a:ext>
              </a:extLst>
            </p:cNvPr>
            <p:cNvSpPr>
              <a:spLocks noChangeShapeType="1"/>
            </p:cNvSpPr>
            <p:nvPr/>
          </p:nvSpPr>
          <p:spPr bwMode="auto">
            <a:xfrm>
              <a:off x="8394700" y="5529263"/>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27">
              <a:extLst>
                <a:ext uri="{FF2B5EF4-FFF2-40B4-BE49-F238E27FC236}">
                  <a16:creationId xmlns:a16="http://schemas.microsoft.com/office/drawing/2014/main" id="{AFFCFEF2-7553-70BB-9DE8-B2A4A395CF67}"/>
                </a:ext>
              </a:extLst>
            </p:cNvPr>
            <p:cNvSpPr>
              <a:spLocks noChangeArrowheads="1"/>
            </p:cNvSpPr>
            <p:nvPr/>
          </p:nvSpPr>
          <p:spPr bwMode="auto">
            <a:xfrm>
              <a:off x="8394700" y="5529263"/>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Line 328">
              <a:extLst>
                <a:ext uri="{FF2B5EF4-FFF2-40B4-BE49-F238E27FC236}">
                  <a16:creationId xmlns:a16="http://schemas.microsoft.com/office/drawing/2014/main" id="{19DEEE62-D3DD-D01E-2D23-DE9A9D63E3DB}"/>
                </a:ext>
              </a:extLst>
            </p:cNvPr>
            <p:cNvSpPr>
              <a:spLocks noChangeShapeType="1"/>
            </p:cNvSpPr>
            <p:nvPr/>
          </p:nvSpPr>
          <p:spPr bwMode="auto">
            <a:xfrm>
              <a:off x="8394700" y="5875338"/>
              <a:ext cx="1587" cy="1588"/>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Rectangle 329">
              <a:extLst>
                <a:ext uri="{FF2B5EF4-FFF2-40B4-BE49-F238E27FC236}">
                  <a16:creationId xmlns:a16="http://schemas.microsoft.com/office/drawing/2014/main" id="{DB1AD52B-2ADA-FCBF-B947-AF57CB158624}"/>
                </a:ext>
              </a:extLst>
            </p:cNvPr>
            <p:cNvSpPr>
              <a:spLocks noChangeArrowheads="1"/>
            </p:cNvSpPr>
            <p:nvPr/>
          </p:nvSpPr>
          <p:spPr bwMode="auto">
            <a:xfrm>
              <a:off x="8394700" y="5875338"/>
              <a:ext cx="19050" cy="19050"/>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599">
              <a:extLst>
                <a:ext uri="{FF2B5EF4-FFF2-40B4-BE49-F238E27FC236}">
                  <a16:creationId xmlns:a16="http://schemas.microsoft.com/office/drawing/2014/main" id="{21E275E2-3524-86F8-9E43-0F38E212B398}"/>
                </a:ext>
              </a:extLst>
            </p:cNvPr>
            <p:cNvSpPr>
              <a:spLocks noChangeArrowheads="1"/>
            </p:cNvSpPr>
            <p:nvPr/>
          </p:nvSpPr>
          <p:spPr bwMode="auto">
            <a:xfrm>
              <a:off x="719138" y="3441338"/>
              <a:ext cx="804862" cy="379413"/>
            </a:xfrm>
            <a:prstGeom prst="rect">
              <a:avLst/>
            </a:prstGeom>
            <a:noFill/>
            <a:ln w="57150">
              <a:solidFill>
                <a:srgbClr val="C00000"/>
              </a:solidFill>
              <a:miter lim="800000"/>
              <a:headEnd/>
              <a:tailEnd/>
            </a:ln>
            <a:effectLst/>
          </p:spPr>
          <p:txBody>
            <a:bodyPr wrap="none" anchor="ctr"/>
            <a:lstStyle/>
            <a:p>
              <a:endParaRPr lang="en-US"/>
            </a:p>
          </p:txBody>
        </p:sp>
      </p:grpSp>
    </p:spTree>
    <p:extLst>
      <p:ext uri="{BB962C8B-B14F-4D97-AF65-F5344CB8AC3E}">
        <p14:creationId xmlns:p14="http://schemas.microsoft.com/office/powerpoint/2010/main" val="2475003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7" name="Rectangle 2">
            <a:extLst>
              <a:ext uri="{FF2B5EF4-FFF2-40B4-BE49-F238E27FC236}">
                <a16:creationId xmlns:a16="http://schemas.microsoft.com/office/drawing/2014/main" id="{4FB8390F-5B78-F893-80EE-4F83B18500D8}"/>
              </a:ext>
            </a:extLst>
          </p:cNvPr>
          <p:cNvSpPr txBox="1">
            <a:spLocks noChangeArrowheads="1"/>
          </p:cNvSpPr>
          <p:nvPr/>
        </p:nvSpPr>
        <p:spPr>
          <a:xfrm>
            <a:off x="1115106" y="1024667"/>
            <a:ext cx="4247197" cy="649287"/>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Chebyshev’s Theorem</a:t>
            </a:r>
          </a:p>
        </p:txBody>
      </p:sp>
      <p:sp>
        <p:nvSpPr>
          <p:cNvPr id="8" name="Rectangle 4">
            <a:extLst>
              <a:ext uri="{FF2B5EF4-FFF2-40B4-BE49-F238E27FC236}">
                <a16:creationId xmlns:a16="http://schemas.microsoft.com/office/drawing/2014/main" id="{A6FD86BD-ADF8-ED09-C582-2C9DEF8C6E4F}"/>
              </a:ext>
            </a:extLst>
          </p:cNvPr>
          <p:cNvSpPr>
            <a:spLocks noChangeArrowheads="1"/>
          </p:cNvSpPr>
          <p:nvPr/>
        </p:nvSpPr>
        <p:spPr bwMode="auto">
          <a:xfrm>
            <a:off x="800099" y="2300423"/>
            <a:ext cx="10307173" cy="11743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Arial" panose="020B0604020202020204" pitchFamily="34" charset="0"/>
                <a:cs typeface="Arial" panose="020B0604020202020204" pitchFamily="34" charset="0"/>
              </a:rPr>
              <a:t> At least (1 - 1/</a:t>
            </a:r>
            <a:r>
              <a:rPr lang="en-US" sz="2400" i="1" dirty="0">
                <a:solidFill>
                  <a:srgbClr val="000000"/>
                </a:solidFill>
                <a:effectLst/>
                <a:latin typeface="Arial" panose="020B0604020202020204" pitchFamily="34" charset="0"/>
                <a:cs typeface="Arial" panose="020B0604020202020204" pitchFamily="34" charset="0"/>
              </a:rPr>
              <a:t>z</a:t>
            </a:r>
            <a:r>
              <a:rPr lang="en-US" sz="2400" baseline="30000" dirty="0">
                <a:solidFill>
                  <a:srgbClr val="000000"/>
                </a:solidFill>
                <a:effectLst/>
                <a:latin typeface="Arial" panose="020B0604020202020204" pitchFamily="34" charset="0"/>
                <a:cs typeface="Arial" panose="020B0604020202020204" pitchFamily="34" charset="0"/>
              </a:rPr>
              <a:t>2</a:t>
            </a:r>
            <a:r>
              <a:rPr lang="en-US" sz="2400" dirty="0">
                <a:solidFill>
                  <a:srgbClr val="000000"/>
                </a:solidFill>
                <a:effectLst/>
                <a:latin typeface="Arial" panose="020B0604020202020204" pitchFamily="34" charset="0"/>
                <a:cs typeface="Arial" panose="020B0604020202020204" pitchFamily="34" charset="0"/>
              </a:rPr>
              <a:t>) of the items in </a:t>
            </a:r>
            <a:r>
              <a:rPr lang="en-US" sz="2400" u="sng" dirty="0">
                <a:solidFill>
                  <a:srgbClr val="000000"/>
                </a:solidFill>
                <a:effectLst/>
                <a:latin typeface="Arial" panose="020B0604020202020204" pitchFamily="34" charset="0"/>
                <a:cs typeface="Arial" panose="020B0604020202020204" pitchFamily="34" charset="0"/>
              </a:rPr>
              <a:t>any</a:t>
            </a:r>
            <a:r>
              <a:rPr lang="en-US" sz="2400" dirty="0">
                <a:solidFill>
                  <a:srgbClr val="000000"/>
                </a:solidFill>
                <a:effectLst/>
                <a:latin typeface="Arial" panose="020B0604020202020204" pitchFamily="34" charset="0"/>
                <a:cs typeface="Arial" panose="020B0604020202020204" pitchFamily="34" charset="0"/>
              </a:rPr>
              <a:t> data set will be within </a:t>
            </a:r>
            <a:r>
              <a:rPr lang="en-US" sz="2400" i="1" dirty="0">
                <a:solidFill>
                  <a:srgbClr val="000000"/>
                </a:solidFill>
                <a:effectLst/>
                <a:latin typeface="Arial" panose="020B0604020202020204" pitchFamily="34" charset="0"/>
                <a:cs typeface="Arial" panose="020B0604020202020204" pitchFamily="34" charset="0"/>
              </a:rPr>
              <a:t>z</a:t>
            </a:r>
            <a:r>
              <a:rPr lang="en-US" sz="2400" dirty="0">
                <a:solidFill>
                  <a:srgbClr val="000000"/>
                </a:solidFill>
                <a:effectLst/>
                <a:latin typeface="Arial" panose="020B0604020202020204" pitchFamily="34" charset="0"/>
                <a:cs typeface="Arial" panose="020B0604020202020204" pitchFamily="34" charset="0"/>
              </a:rPr>
              <a:t> standard </a:t>
            </a:r>
          </a:p>
          <a:p>
            <a:pPr algn="l">
              <a:lnSpc>
                <a:spcPct val="90000"/>
              </a:lnSpc>
              <a:spcBef>
                <a:spcPct val="20000"/>
              </a:spcBef>
              <a:buClr>
                <a:srgbClr val="66FFFF"/>
              </a:buClr>
              <a:buSzPct val="75000"/>
              <a:buFont typeface="Monotype Sorts" pitchFamily="2" charset="2"/>
              <a:buNone/>
            </a:pPr>
            <a:r>
              <a:rPr lang="en-US" sz="2400" dirty="0">
                <a:solidFill>
                  <a:srgbClr val="000000"/>
                </a:solidFill>
                <a:effectLst/>
                <a:latin typeface="Arial" panose="020B0604020202020204" pitchFamily="34" charset="0"/>
                <a:cs typeface="Arial" panose="020B0604020202020204" pitchFamily="34" charset="0"/>
              </a:rPr>
              <a:t>deviations of the mean, where </a:t>
            </a:r>
            <a:r>
              <a:rPr lang="en-US" sz="2400" i="1" dirty="0">
                <a:solidFill>
                  <a:srgbClr val="000000"/>
                </a:solidFill>
                <a:effectLst/>
                <a:latin typeface="Arial" panose="020B0604020202020204" pitchFamily="34" charset="0"/>
                <a:cs typeface="Arial" panose="020B0604020202020204" pitchFamily="34" charset="0"/>
              </a:rPr>
              <a:t>z </a:t>
            </a:r>
            <a:r>
              <a:rPr lang="en-US" sz="2400" dirty="0">
                <a:solidFill>
                  <a:srgbClr val="000000"/>
                </a:solidFill>
                <a:effectLst/>
                <a:latin typeface="Arial" panose="020B0604020202020204" pitchFamily="34" charset="0"/>
                <a:cs typeface="Arial" panose="020B0604020202020204" pitchFamily="34" charset="0"/>
              </a:rPr>
              <a:t>is  any value greater than 1.</a:t>
            </a:r>
          </a:p>
        </p:txBody>
      </p:sp>
      <p:sp>
        <p:nvSpPr>
          <p:cNvPr id="9" name="Rectangle 8">
            <a:extLst>
              <a:ext uri="{FF2B5EF4-FFF2-40B4-BE49-F238E27FC236}">
                <a16:creationId xmlns:a16="http://schemas.microsoft.com/office/drawing/2014/main" id="{08F0D12F-F577-67E6-FF78-09D4EA5CFF25}"/>
              </a:ext>
            </a:extLst>
          </p:cNvPr>
          <p:cNvSpPr>
            <a:spLocks noChangeArrowheads="1"/>
          </p:cNvSpPr>
          <p:nvPr/>
        </p:nvSpPr>
        <p:spPr bwMode="auto">
          <a:xfrm>
            <a:off x="800099" y="3919673"/>
            <a:ext cx="10307173" cy="10096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Chebyshev’s theorem requires </a:t>
            </a:r>
            <a:r>
              <a:rPr lang="en-US" sz="2400" i="1" dirty="0">
                <a:solidFill>
                  <a:srgbClr val="000000"/>
                </a:solidFill>
                <a:effectLst/>
                <a:latin typeface="Arial" panose="020B0604020202020204" pitchFamily="34" charset="0"/>
                <a:cs typeface="Arial" panose="020B0604020202020204" pitchFamily="34" charset="0"/>
              </a:rPr>
              <a:t>z</a:t>
            </a:r>
            <a:r>
              <a:rPr lang="en-US" sz="2400" dirty="0">
                <a:solidFill>
                  <a:srgbClr val="000000"/>
                </a:solidFill>
                <a:effectLst/>
                <a:latin typeface="Arial" panose="020B0604020202020204" pitchFamily="34" charset="0"/>
                <a:cs typeface="Arial" panose="020B0604020202020204" pitchFamily="34" charset="0"/>
              </a:rPr>
              <a:t> &gt; 1, but </a:t>
            </a:r>
            <a:r>
              <a:rPr lang="en-US" sz="2400" i="1" dirty="0">
                <a:solidFill>
                  <a:srgbClr val="000000"/>
                </a:solidFill>
                <a:effectLst/>
                <a:latin typeface="Arial" panose="020B0604020202020204" pitchFamily="34" charset="0"/>
                <a:cs typeface="Arial" panose="020B0604020202020204" pitchFamily="34" charset="0"/>
              </a:rPr>
              <a:t>z</a:t>
            </a:r>
            <a:r>
              <a:rPr lang="en-US" sz="2400" dirty="0">
                <a:solidFill>
                  <a:srgbClr val="000000"/>
                </a:solidFill>
                <a:effectLst/>
                <a:latin typeface="Arial" panose="020B0604020202020204" pitchFamily="34" charset="0"/>
                <a:cs typeface="Arial" panose="020B0604020202020204" pitchFamily="34" charset="0"/>
              </a:rPr>
              <a:t> need not be an integer.</a:t>
            </a:r>
          </a:p>
        </p:txBody>
      </p:sp>
    </p:spTree>
    <p:extLst>
      <p:ext uri="{BB962C8B-B14F-4D97-AF65-F5344CB8AC3E}">
        <p14:creationId xmlns:p14="http://schemas.microsoft.com/office/powerpoint/2010/main" val="689298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7" name="Rectangle 3">
            <a:extLst>
              <a:ext uri="{FF2B5EF4-FFF2-40B4-BE49-F238E27FC236}">
                <a16:creationId xmlns:a16="http://schemas.microsoft.com/office/drawing/2014/main" id="{962766DD-8752-82CB-E495-3A6EC0FF7C7F}"/>
              </a:ext>
            </a:extLst>
          </p:cNvPr>
          <p:cNvSpPr>
            <a:spLocks noChangeArrowheads="1"/>
          </p:cNvSpPr>
          <p:nvPr/>
        </p:nvSpPr>
        <p:spPr bwMode="auto">
          <a:xfrm>
            <a:off x="2143395" y="1727923"/>
            <a:ext cx="6927850" cy="12890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lnSpc>
                <a:spcPct val="140000"/>
              </a:lnSpc>
            </a:pPr>
            <a:r>
              <a:rPr lang="en-US" sz="2400" dirty="0">
                <a:solidFill>
                  <a:srgbClr val="000000"/>
                </a:solidFill>
                <a:effectLst/>
                <a:latin typeface="Arial" panose="020B0604020202020204" pitchFamily="34" charset="0"/>
                <a:cs typeface="Arial" panose="020B0604020202020204" pitchFamily="34" charset="0"/>
              </a:rPr>
              <a:t> At least             of the data values must be</a:t>
            </a:r>
          </a:p>
          <a:p>
            <a:pPr algn="l">
              <a:lnSpc>
                <a:spcPct val="140000"/>
              </a:lnSpc>
            </a:pPr>
            <a:r>
              <a:rPr lang="en-US" sz="2400" dirty="0">
                <a:solidFill>
                  <a:srgbClr val="000000"/>
                </a:solidFill>
                <a:effectLst/>
                <a:latin typeface="Arial" panose="020B0604020202020204" pitchFamily="34" charset="0"/>
                <a:cs typeface="Arial" panose="020B0604020202020204" pitchFamily="34" charset="0"/>
              </a:rPr>
              <a:t> within                                                of the mean.</a:t>
            </a:r>
          </a:p>
        </p:txBody>
      </p:sp>
      <p:sp>
        <p:nvSpPr>
          <p:cNvPr id="8" name="Rectangle 4">
            <a:extLst>
              <a:ext uri="{FF2B5EF4-FFF2-40B4-BE49-F238E27FC236}">
                <a16:creationId xmlns:a16="http://schemas.microsoft.com/office/drawing/2014/main" id="{1413782A-8B7D-0F43-E7B8-449E5A814438}"/>
              </a:ext>
            </a:extLst>
          </p:cNvPr>
          <p:cNvSpPr>
            <a:spLocks noChangeArrowheads="1"/>
          </p:cNvSpPr>
          <p:nvPr/>
        </p:nvSpPr>
        <p:spPr bwMode="auto">
          <a:xfrm>
            <a:off x="3476895" y="1953348"/>
            <a:ext cx="80010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75%</a:t>
            </a:r>
          </a:p>
        </p:txBody>
      </p:sp>
      <p:sp>
        <p:nvSpPr>
          <p:cNvPr id="9" name="Rectangle 5">
            <a:extLst>
              <a:ext uri="{FF2B5EF4-FFF2-40B4-BE49-F238E27FC236}">
                <a16:creationId xmlns:a16="http://schemas.microsoft.com/office/drawing/2014/main" id="{D4FC0F98-C034-0CAB-2921-C16D13A2E9BB}"/>
              </a:ext>
            </a:extLst>
          </p:cNvPr>
          <p:cNvSpPr>
            <a:spLocks noChangeArrowheads="1"/>
          </p:cNvSpPr>
          <p:nvPr/>
        </p:nvSpPr>
        <p:spPr bwMode="auto">
          <a:xfrm>
            <a:off x="3324495" y="2467698"/>
            <a:ext cx="371475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i="1">
                <a:solidFill>
                  <a:srgbClr val="000000"/>
                </a:solidFill>
                <a:effectLst/>
                <a:latin typeface="Arial" panose="020B0604020202020204" pitchFamily="34" charset="0"/>
                <a:cs typeface="Arial" panose="020B0604020202020204" pitchFamily="34" charset="0"/>
              </a:rPr>
              <a:t> z</a:t>
            </a:r>
            <a:r>
              <a:rPr lang="en-US" sz="2400">
                <a:solidFill>
                  <a:srgbClr val="000000"/>
                </a:solidFill>
                <a:effectLst/>
                <a:latin typeface="Arial" panose="020B0604020202020204" pitchFamily="34" charset="0"/>
                <a:cs typeface="Arial" panose="020B0604020202020204" pitchFamily="34" charset="0"/>
              </a:rPr>
              <a:t> = 2 standard deviations</a:t>
            </a:r>
          </a:p>
        </p:txBody>
      </p:sp>
      <p:sp>
        <p:nvSpPr>
          <p:cNvPr id="11" name="Rectangle 23">
            <a:extLst>
              <a:ext uri="{FF2B5EF4-FFF2-40B4-BE49-F238E27FC236}">
                <a16:creationId xmlns:a16="http://schemas.microsoft.com/office/drawing/2014/main" id="{577470B1-B560-B9C7-EBA7-F16C7F2FBF49}"/>
              </a:ext>
            </a:extLst>
          </p:cNvPr>
          <p:cNvSpPr>
            <a:spLocks noChangeArrowheads="1"/>
          </p:cNvSpPr>
          <p:nvPr/>
        </p:nvSpPr>
        <p:spPr bwMode="auto">
          <a:xfrm>
            <a:off x="2143395" y="3156673"/>
            <a:ext cx="6927850" cy="12890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lnSpc>
                <a:spcPct val="140000"/>
              </a:lnSpc>
            </a:pPr>
            <a:r>
              <a:rPr lang="en-US" sz="2400" dirty="0">
                <a:solidFill>
                  <a:srgbClr val="000000"/>
                </a:solidFill>
                <a:effectLst/>
                <a:latin typeface="Arial" panose="020B0604020202020204" pitchFamily="34" charset="0"/>
                <a:cs typeface="Arial" panose="020B0604020202020204" pitchFamily="34" charset="0"/>
              </a:rPr>
              <a:t> At least             of the data values must be</a:t>
            </a:r>
          </a:p>
          <a:p>
            <a:pPr algn="l">
              <a:lnSpc>
                <a:spcPct val="140000"/>
              </a:lnSpc>
            </a:pPr>
            <a:r>
              <a:rPr lang="en-US" sz="2400" dirty="0">
                <a:solidFill>
                  <a:srgbClr val="000000"/>
                </a:solidFill>
                <a:effectLst/>
                <a:latin typeface="Arial" panose="020B0604020202020204" pitchFamily="34" charset="0"/>
                <a:cs typeface="Arial" panose="020B0604020202020204" pitchFamily="34" charset="0"/>
              </a:rPr>
              <a:t> within                                                of the mean.</a:t>
            </a:r>
          </a:p>
        </p:txBody>
      </p:sp>
      <p:sp>
        <p:nvSpPr>
          <p:cNvPr id="12" name="Rectangle 24">
            <a:extLst>
              <a:ext uri="{FF2B5EF4-FFF2-40B4-BE49-F238E27FC236}">
                <a16:creationId xmlns:a16="http://schemas.microsoft.com/office/drawing/2014/main" id="{0418ECD7-71D2-4B8E-164A-50F789421239}"/>
              </a:ext>
            </a:extLst>
          </p:cNvPr>
          <p:cNvSpPr>
            <a:spLocks noChangeArrowheads="1"/>
          </p:cNvSpPr>
          <p:nvPr/>
        </p:nvSpPr>
        <p:spPr bwMode="auto">
          <a:xfrm>
            <a:off x="3476895" y="3382098"/>
            <a:ext cx="80010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89%</a:t>
            </a:r>
          </a:p>
        </p:txBody>
      </p:sp>
      <p:sp>
        <p:nvSpPr>
          <p:cNvPr id="13" name="Rectangle 25">
            <a:extLst>
              <a:ext uri="{FF2B5EF4-FFF2-40B4-BE49-F238E27FC236}">
                <a16:creationId xmlns:a16="http://schemas.microsoft.com/office/drawing/2014/main" id="{171EE00F-ED1B-0902-AB1C-17575C29569B}"/>
              </a:ext>
            </a:extLst>
          </p:cNvPr>
          <p:cNvSpPr>
            <a:spLocks noChangeArrowheads="1"/>
          </p:cNvSpPr>
          <p:nvPr/>
        </p:nvSpPr>
        <p:spPr bwMode="auto">
          <a:xfrm>
            <a:off x="3305445" y="3896448"/>
            <a:ext cx="371475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i="1">
                <a:solidFill>
                  <a:srgbClr val="000000"/>
                </a:solidFill>
                <a:effectLst/>
                <a:latin typeface="Arial" panose="020B0604020202020204" pitchFamily="34" charset="0"/>
                <a:cs typeface="Arial" panose="020B0604020202020204" pitchFamily="34" charset="0"/>
              </a:rPr>
              <a:t> z</a:t>
            </a:r>
            <a:r>
              <a:rPr lang="en-US" sz="2400">
                <a:solidFill>
                  <a:srgbClr val="000000"/>
                </a:solidFill>
                <a:effectLst/>
                <a:latin typeface="Arial" panose="020B0604020202020204" pitchFamily="34" charset="0"/>
                <a:cs typeface="Arial" panose="020B0604020202020204" pitchFamily="34" charset="0"/>
              </a:rPr>
              <a:t> = 3 standard deviations</a:t>
            </a:r>
          </a:p>
        </p:txBody>
      </p:sp>
      <p:sp>
        <p:nvSpPr>
          <p:cNvPr id="14" name="Rectangle 27">
            <a:extLst>
              <a:ext uri="{FF2B5EF4-FFF2-40B4-BE49-F238E27FC236}">
                <a16:creationId xmlns:a16="http://schemas.microsoft.com/office/drawing/2014/main" id="{67834030-C5EA-0FDB-F3A3-DE0A4EE160B4}"/>
              </a:ext>
            </a:extLst>
          </p:cNvPr>
          <p:cNvSpPr>
            <a:spLocks noChangeArrowheads="1"/>
          </p:cNvSpPr>
          <p:nvPr/>
        </p:nvSpPr>
        <p:spPr bwMode="auto">
          <a:xfrm>
            <a:off x="2143395" y="4585423"/>
            <a:ext cx="6927850" cy="12890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lnSpc>
                <a:spcPct val="140000"/>
              </a:lnSpc>
            </a:pPr>
            <a:r>
              <a:rPr lang="en-US" sz="2400" dirty="0">
                <a:solidFill>
                  <a:srgbClr val="000000"/>
                </a:solidFill>
                <a:effectLst/>
                <a:latin typeface="Arial" panose="020B0604020202020204" pitchFamily="34" charset="0"/>
                <a:cs typeface="Arial" panose="020B0604020202020204" pitchFamily="34" charset="0"/>
              </a:rPr>
              <a:t> At least             of the data values must be</a:t>
            </a:r>
          </a:p>
          <a:p>
            <a:pPr algn="l">
              <a:lnSpc>
                <a:spcPct val="140000"/>
              </a:lnSpc>
            </a:pPr>
            <a:r>
              <a:rPr lang="en-US" sz="2400" dirty="0">
                <a:solidFill>
                  <a:srgbClr val="000000"/>
                </a:solidFill>
                <a:effectLst/>
                <a:latin typeface="Arial" panose="020B0604020202020204" pitchFamily="34" charset="0"/>
                <a:cs typeface="Arial" panose="020B0604020202020204" pitchFamily="34" charset="0"/>
              </a:rPr>
              <a:t> within                                                of the mean.</a:t>
            </a:r>
          </a:p>
        </p:txBody>
      </p:sp>
      <p:sp>
        <p:nvSpPr>
          <p:cNvPr id="15" name="Rectangle 28">
            <a:extLst>
              <a:ext uri="{FF2B5EF4-FFF2-40B4-BE49-F238E27FC236}">
                <a16:creationId xmlns:a16="http://schemas.microsoft.com/office/drawing/2014/main" id="{2B83B05F-7FA4-486B-2DAC-B68842884715}"/>
              </a:ext>
            </a:extLst>
          </p:cNvPr>
          <p:cNvSpPr>
            <a:spLocks noChangeArrowheads="1"/>
          </p:cNvSpPr>
          <p:nvPr/>
        </p:nvSpPr>
        <p:spPr bwMode="auto">
          <a:xfrm>
            <a:off x="3476895" y="4810848"/>
            <a:ext cx="80010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dirty="0">
                <a:solidFill>
                  <a:srgbClr val="000000"/>
                </a:solidFill>
                <a:effectLst/>
                <a:latin typeface="Arial" panose="020B0604020202020204" pitchFamily="34" charset="0"/>
                <a:cs typeface="Arial" panose="020B0604020202020204" pitchFamily="34" charset="0"/>
              </a:rPr>
              <a:t>94%</a:t>
            </a:r>
          </a:p>
        </p:txBody>
      </p:sp>
      <p:sp>
        <p:nvSpPr>
          <p:cNvPr id="16" name="Rectangle 29">
            <a:extLst>
              <a:ext uri="{FF2B5EF4-FFF2-40B4-BE49-F238E27FC236}">
                <a16:creationId xmlns:a16="http://schemas.microsoft.com/office/drawing/2014/main" id="{AF6C8E20-DC50-DB99-D344-173FC5CA30A8}"/>
              </a:ext>
            </a:extLst>
          </p:cNvPr>
          <p:cNvSpPr>
            <a:spLocks noChangeArrowheads="1"/>
          </p:cNvSpPr>
          <p:nvPr/>
        </p:nvSpPr>
        <p:spPr bwMode="auto">
          <a:xfrm>
            <a:off x="3305445" y="5325198"/>
            <a:ext cx="371475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i="1" dirty="0">
                <a:solidFill>
                  <a:srgbClr val="000000"/>
                </a:solidFill>
                <a:effectLst/>
                <a:latin typeface="Arial" panose="020B0604020202020204" pitchFamily="34" charset="0"/>
                <a:cs typeface="Arial" panose="020B0604020202020204" pitchFamily="34" charset="0"/>
              </a:rPr>
              <a:t> z</a:t>
            </a:r>
            <a:r>
              <a:rPr lang="en-US" sz="2400" dirty="0">
                <a:solidFill>
                  <a:srgbClr val="000000"/>
                </a:solidFill>
                <a:effectLst/>
                <a:latin typeface="Arial" panose="020B0604020202020204" pitchFamily="34" charset="0"/>
                <a:cs typeface="Arial" panose="020B0604020202020204" pitchFamily="34" charset="0"/>
              </a:rPr>
              <a:t> = 4 standard deviations</a:t>
            </a:r>
          </a:p>
        </p:txBody>
      </p:sp>
      <p:sp>
        <p:nvSpPr>
          <p:cNvPr id="17" name="Rectangle 2">
            <a:extLst>
              <a:ext uri="{FF2B5EF4-FFF2-40B4-BE49-F238E27FC236}">
                <a16:creationId xmlns:a16="http://schemas.microsoft.com/office/drawing/2014/main" id="{5BA43D94-BB8D-BA31-D13F-57C612279D59}"/>
              </a:ext>
            </a:extLst>
          </p:cNvPr>
          <p:cNvSpPr txBox="1">
            <a:spLocks noChangeArrowheads="1"/>
          </p:cNvSpPr>
          <p:nvPr/>
        </p:nvSpPr>
        <p:spPr>
          <a:xfrm>
            <a:off x="1493929" y="817850"/>
            <a:ext cx="4247197" cy="649287"/>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Chebyshev’s Theorem</a:t>
            </a:r>
          </a:p>
        </p:txBody>
      </p:sp>
    </p:spTree>
    <p:extLst>
      <p:ext uri="{BB962C8B-B14F-4D97-AF65-F5344CB8AC3E}">
        <p14:creationId xmlns:p14="http://schemas.microsoft.com/office/powerpoint/2010/main" val="2240169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mc:AlternateContent xmlns:mc="http://schemas.openxmlformats.org/markup-compatibility/2006" xmlns:a14="http://schemas.microsoft.com/office/drawing/2010/main">
        <mc:Choice Requires="a14">
          <p:sp>
            <p:nvSpPr>
              <p:cNvPr id="7" name="Rectangle 597">
                <a:extLst>
                  <a:ext uri="{FF2B5EF4-FFF2-40B4-BE49-F238E27FC236}">
                    <a16:creationId xmlns:a16="http://schemas.microsoft.com/office/drawing/2014/main" id="{FD28443A-10F5-BFBA-D5D8-4BF6409DB90D}"/>
                  </a:ext>
                </a:extLst>
              </p:cNvPr>
              <p:cNvSpPr>
                <a:spLocks noChangeArrowheads="1"/>
              </p:cNvSpPr>
              <p:nvPr/>
            </p:nvSpPr>
            <p:spPr bwMode="auto">
              <a:xfrm>
                <a:off x="2555148" y="1912798"/>
                <a:ext cx="5791200" cy="552450"/>
              </a:xfrm>
              <a:prstGeom prst="rect">
                <a:avLst/>
              </a:prstGeom>
              <a:noFill/>
              <a:ln w="12700">
                <a:noFill/>
                <a:miter lim="800000"/>
                <a:headEnd/>
                <a:tailEnd/>
              </a:ln>
              <a:effectLst/>
            </p:spPr>
            <p:txBody>
              <a:bodyPr wrap="none" anchor="ctr"/>
              <a:lstStyle/>
              <a:p>
                <a:r>
                  <a:rPr lang="en-US" sz="2400" dirty="0">
                    <a:solidFill>
                      <a:srgbClr val="000000"/>
                    </a:solidFill>
                    <a:effectLst/>
                    <a:latin typeface="Arial" panose="020B0604020202020204" pitchFamily="34" charset="0"/>
                    <a:cs typeface="Arial" panose="020B0604020202020204" pitchFamily="34" charset="0"/>
                  </a:rPr>
                  <a:t>Let </a:t>
                </a:r>
                <a:r>
                  <a:rPr lang="en-US" sz="2400" i="1" dirty="0">
                    <a:solidFill>
                      <a:srgbClr val="000000"/>
                    </a:solidFill>
                    <a:effectLst/>
                    <a:latin typeface="Arial" panose="020B0604020202020204" pitchFamily="34" charset="0"/>
                    <a:cs typeface="Arial" panose="020B0604020202020204" pitchFamily="34" charset="0"/>
                  </a:rPr>
                  <a:t>z</a:t>
                </a:r>
                <a:r>
                  <a:rPr lang="en-US" sz="2400" dirty="0">
                    <a:solidFill>
                      <a:srgbClr val="000000"/>
                    </a:solidFill>
                    <a:effectLst/>
                    <a:latin typeface="Arial" panose="020B0604020202020204" pitchFamily="34" charset="0"/>
                    <a:cs typeface="Arial" panose="020B0604020202020204" pitchFamily="34" charset="0"/>
                  </a:rPr>
                  <a:t> = 1.5 with  </a:t>
                </a:r>
                <a14:m>
                  <m:oMath xmlns:m="http://schemas.openxmlformats.org/officeDocument/2006/math">
                    <m:acc>
                      <m:accPr>
                        <m:chr m:val="̅"/>
                        <m:ctrlPr>
                          <a:rPr lang="en-US" sz="240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 </m:t>
                    </m:r>
                  </m:oMath>
                </a14:m>
                <a:r>
                  <a:rPr lang="en-US" sz="2400" dirty="0">
                    <a:solidFill>
                      <a:srgbClr val="000000"/>
                    </a:solidFill>
                    <a:effectLst/>
                    <a:latin typeface="Arial" panose="020B0604020202020204" pitchFamily="34" charset="0"/>
                    <a:cs typeface="Arial" panose="020B0604020202020204" pitchFamily="34" charset="0"/>
                  </a:rPr>
                  <a:t>= 590.80  and  </a:t>
                </a:r>
                <a:r>
                  <a:rPr lang="en-US" sz="2400" i="1" dirty="0">
                    <a:solidFill>
                      <a:srgbClr val="000000"/>
                    </a:solidFill>
                    <a:effectLst/>
                    <a:latin typeface="Arial" panose="020B0604020202020204" pitchFamily="34" charset="0"/>
                    <a:cs typeface="Arial" panose="020B0604020202020204" pitchFamily="34" charset="0"/>
                  </a:rPr>
                  <a:t>s</a:t>
                </a:r>
                <a:r>
                  <a:rPr lang="en-US" sz="2400" dirty="0">
                    <a:solidFill>
                      <a:srgbClr val="000000"/>
                    </a:solidFill>
                    <a:effectLst/>
                    <a:latin typeface="Arial" panose="020B0604020202020204" pitchFamily="34" charset="0"/>
                    <a:cs typeface="Arial" panose="020B0604020202020204" pitchFamily="34" charset="0"/>
                  </a:rPr>
                  <a:t> = 54.74</a:t>
                </a:r>
              </a:p>
            </p:txBody>
          </p:sp>
        </mc:Choice>
        <mc:Fallback xmlns="">
          <p:sp>
            <p:nvSpPr>
              <p:cNvPr id="7" name="Rectangle 597">
                <a:extLst>
                  <a:ext uri="{FF2B5EF4-FFF2-40B4-BE49-F238E27FC236}">
                    <a16:creationId xmlns:a16="http://schemas.microsoft.com/office/drawing/2014/main" id="{FD28443A-10F5-BFBA-D5D8-4BF6409DB90D}"/>
                  </a:ext>
                </a:extLst>
              </p:cNvPr>
              <p:cNvSpPr>
                <a:spLocks noRot="1" noChangeAspect="1" noMove="1" noResize="1" noEditPoints="1" noAdjustHandles="1" noChangeArrowheads="1" noChangeShapeType="1" noTextEdit="1"/>
              </p:cNvSpPr>
              <p:nvPr/>
            </p:nvSpPr>
            <p:spPr bwMode="auto">
              <a:xfrm>
                <a:off x="2555148" y="1912798"/>
                <a:ext cx="5791200" cy="552450"/>
              </a:xfrm>
              <a:prstGeom prst="rect">
                <a:avLst/>
              </a:prstGeom>
              <a:blipFill>
                <a:blip r:embed="rId3"/>
                <a:stretch>
                  <a:fillRect l="-1579" r="-4526" b="-18889"/>
                </a:stretch>
              </a:blipFill>
              <a:ln w="12700">
                <a:noFill/>
                <a:miter lim="800000"/>
                <a:headEnd/>
                <a:tailEnd/>
              </a:ln>
              <a:effectLst/>
            </p:spPr>
            <p:txBody>
              <a:bodyPr/>
              <a:lstStyle/>
              <a:p>
                <a:r>
                  <a:rPr lang="en-CA">
                    <a:noFill/>
                  </a:rPr>
                  <a:t> </a:t>
                </a:r>
              </a:p>
            </p:txBody>
          </p:sp>
        </mc:Fallback>
      </mc:AlternateContent>
      <p:sp>
        <p:nvSpPr>
          <p:cNvPr id="8" name="Line 600">
            <a:extLst>
              <a:ext uri="{FF2B5EF4-FFF2-40B4-BE49-F238E27FC236}">
                <a16:creationId xmlns:a16="http://schemas.microsoft.com/office/drawing/2014/main" id="{E04AA3A2-A8A7-3937-550B-5D71D6DFEA2B}"/>
              </a:ext>
            </a:extLst>
          </p:cNvPr>
          <p:cNvSpPr>
            <a:spLocks noChangeShapeType="1"/>
          </p:cNvSpPr>
          <p:nvPr/>
        </p:nvSpPr>
        <p:spPr bwMode="auto">
          <a:xfrm>
            <a:off x="2555148" y="2503348"/>
            <a:ext cx="5867400" cy="0"/>
          </a:xfrm>
          <a:prstGeom prst="line">
            <a:avLst/>
          </a:prstGeom>
          <a:noFill/>
          <a:ln w="19050">
            <a:solidFill>
              <a:srgbClr val="000000"/>
            </a:solidFill>
            <a:prstDash val="dash"/>
            <a:round/>
            <a:headEnd/>
            <a:tailEnd/>
          </a:ln>
          <a:effectLst/>
        </p:spPr>
        <p:txBody>
          <a:bodyPr/>
          <a:lstStyle/>
          <a:p>
            <a:endParaRPr lang="en-US" sz="2400"/>
          </a:p>
        </p:txBody>
      </p:sp>
      <p:sp>
        <p:nvSpPr>
          <p:cNvPr id="9" name="Rectangle 601">
            <a:extLst>
              <a:ext uri="{FF2B5EF4-FFF2-40B4-BE49-F238E27FC236}">
                <a16:creationId xmlns:a16="http://schemas.microsoft.com/office/drawing/2014/main" id="{897ACEA7-9BA2-42E4-44E0-66B0CF26F5F8}"/>
              </a:ext>
            </a:extLst>
          </p:cNvPr>
          <p:cNvSpPr>
            <a:spLocks noChangeArrowheads="1"/>
          </p:cNvSpPr>
          <p:nvPr/>
        </p:nvSpPr>
        <p:spPr bwMode="auto">
          <a:xfrm>
            <a:off x="2326548" y="2636698"/>
            <a:ext cx="6267450" cy="590550"/>
          </a:xfrm>
          <a:prstGeom prst="rect">
            <a:avLst/>
          </a:prstGeom>
          <a:noFill/>
          <a:ln w="12700">
            <a:noFill/>
            <a:miter lim="800000"/>
            <a:headEnd/>
            <a:tailEnd/>
          </a:ln>
          <a:effectLst/>
        </p:spPr>
        <p:txBody>
          <a:bodyPr wrap="none" anchor="ctr"/>
          <a:lstStyle/>
          <a:p>
            <a:r>
              <a:rPr lang="en-US" sz="2400">
                <a:solidFill>
                  <a:srgbClr val="000000"/>
                </a:solidFill>
                <a:effectLst/>
                <a:latin typeface="Arial" panose="020B0604020202020204" pitchFamily="34" charset="0"/>
                <a:cs typeface="Arial" panose="020B0604020202020204" pitchFamily="34" charset="0"/>
              </a:rPr>
              <a:t>At least (1 - 1/(1.5)</a:t>
            </a:r>
            <a:r>
              <a:rPr lang="en-US" sz="2400" baseline="30000">
                <a:solidFill>
                  <a:srgbClr val="000000"/>
                </a:solidFill>
                <a:effectLst/>
                <a:latin typeface="Arial" panose="020B0604020202020204" pitchFamily="34" charset="0"/>
                <a:cs typeface="Arial" panose="020B0604020202020204" pitchFamily="34" charset="0"/>
              </a:rPr>
              <a:t>2</a:t>
            </a:r>
            <a:r>
              <a:rPr lang="en-US" sz="2400">
                <a:solidFill>
                  <a:srgbClr val="000000"/>
                </a:solidFill>
                <a:effectLst/>
                <a:latin typeface="Arial" panose="020B0604020202020204" pitchFamily="34" charset="0"/>
                <a:cs typeface="Arial" panose="020B0604020202020204" pitchFamily="34" charset="0"/>
              </a:rPr>
              <a:t>) = 1 - 0.44 = 0.56 or   56%</a:t>
            </a:r>
          </a:p>
        </p:txBody>
      </p:sp>
      <p:sp>
        <p:nvSpPr>
          <p:cNvPr id="10" name="Oval 602">
            <a:extLst>
              <a:ext uri="{FF2B5EF4-FFF2-40B4-BE49-F238E27FC236}">
                <a16:creationId xmlns:a16="http://schemas.microsoft.com/office/drawing/2014/main" id="{AA0A2CAB-28D4-CD96-C1A1-3D62FB43C36A}"/>
              </a:ext>
            </a:extLst>
          </p:cNvPr>
          <p:cNvSpPr>
            <a:spLocks noChangeArrowheads="1"/>
          </p:cNvSpPr>
          <p:nvPr/>
        </p:nvSpPr>
        <p:spPr bwMode="auto">
          <a:xfrm>
            <a:off x="7927248" y="2693028"/>
            <a:ext cx="838200" cy="495300"/>
          </a:xfrm>
          <a:prstGeom prst="ellipse">
            <a:avLst/>
          </a:prstGeom>
          <a:noFill/>
          <a:ln w="28575">
            <a:solidFill>
              <a:srgbClr val="000000"/>
            </a:solidFill>
            <a:round/>
            <a:headEnd/>
            <a:tailEnd/>
          </a:ln>
          <a:effectLst/>
        </p:spPr>
        <p:txBody>
          <a:bodyPr wrap="none" anchor="ctr"/>
          <a:lstStyle/>
          <a:p>
            <a:endParaRPr lang="en-US" sz="2400"/>
          </a:p>
        </p:txBody>
      </p:sp>
      <p:sp>
        <p:nvSpPr>
          <p:cNvPr id="11" name="Rectangle 603">
            <a:extLst>
              <a:ext uri="{FF2B5EF4-FFF2-40B4-BE49-F238E27FC236}">
                <a16:creationId xmlns:a16="http://schemas.microsoft.com/office/drawing/2014/main" id="{FE505546-F71F-ADF0-C7CA-5426247C7E14}"/>
              </a:ext>
            </a:extLst>
          </p:cNvPr>
          <p:cNvSpPr>
            <a:spLocks noChangeArrowheads="1"/>
          </p:cNvSpPr>
          <p:nvPr/>
        </p:nvSpPr>
        <p:spPr bwMode="auto">
          <a:xfrm>
            <a:off x="2917098" y="3112948"/>
            <a:ext cx="5029200" cy="552450"/>
          </a:xfrm>
          <a:prstGeom prst="rect">
            <a:avLst/>
          </a:prstGeom>
          <a:noFill/>
          <a:ln w="12700">
            <a:noFill/>
            <a:miter lim="800000"/>
            <a:headEnd/>
            <a:tailEnd/>
          </a:ln>
          <a:effectLst/>
        </p:spPr>
        <p:txBody>
          <a:bodyPr wrap="none" anchor="ctr"/>
          <a:lstStyle/>
          <a:p>
            <a:r>
              <a:rPr lang="en-US" sz="2400">
                <a:solidFill>
                  <a:srgbClr val="000000"/>
                </a:solidFill>
                <a:effectLst/>
                <a:latin typeface="Arial" panose="020B0604020202020204" pitchFamily="34" charset="0"/>
                <a:cs typeface="Arial" panose="020B0604020202020204" pitchFamily="34" charset="0"/>
              </a:rPr>
              <a:t>of the rent values must be between</a:t>
            </a:r>
          </a:p>
        </p:txBody>
      </p:sp>
      <mc:AlternateContent xmlns:mc="http://schemas.openxmlformats.org/markup-compatibility/2006" xmlns:a14="http://schemas.microsoft.com/office/drawing/2010/main">
        <mc:Choice Requires="a14">
          <p:sp>
            <p:nvSpPr>
              <p:cNvPr id="12" name="Rectangle 604">
                <a:extLst>
                  <a:ext uri="{FF2B5EF4-FFF2-40B4-BE49-F238E27FC236}">
                    <a16:creationId xmlns:a16="http://schemas.microsoft.com/office/drawing/2014/main" id="{E02C3A98-7D80-C289-2D98-A2238E4B6D5F}"/>
                  </a:ext>
                </a:extLst>
              </p:cNvPr>
              <p:cNvSpPr>
                <a:spLocks noChangeArrowheads="1"/>
              </p:cNvSpPr>
              <p:nvPr/>
            </p:nvSpPr>
            <p:spPr bwMode="auto">
              <a:xfrm>
                <a:off x="2534739" y="3684448"/>
                <a:ext cx="4591050" cy="45720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a:t>
                </a:r>
                <a14:m>
                  <m:oMath xmlns:m="http://schemas.openxmlformats.org/officeDocument/2006/math">
                    <m:acc>
                      <m:accPr>
                        <m:chr m:val="̅"/>
                        <m:ctrlPr>
                          <a:rPr lang="en-US" sz="240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r>
                      <a:rPr lang="en-US" sz="2400" b="0" i="1" smtClean="0">
                        <a:solidFill>
                          <a:srgbClr val="000000"/>
                        </a:solidFill>
                        <a:effectLst/>
                        <a:latin typeface="Cambria Math"/>
                      </a:rPr>
                      <m:t> </m:t>
                    </m:r>
                  </m:oMath>
                </a14:m>
                <a:r>
                  <a:rPr lang="en-US" sz="2400" dirty="0">
                    <a:solidFill>
                      <a:srgbClr val="000000"/>
                    </a:solidFill>
                    <a:effectLst/>
                    <a:latin typeface="Arial" panose="020B0604020202020204" pitchFamily="34" charset="0"/>
                    <a:cs typeface="Arial" panose="020B0604020202020204" pitchFamily="34" charset="0"/>
                  </a:rPr>
                  <a:t>- </a:t>
                </a:r>
                <a:r>
                  <a:rPr lang="en-US" sz="2400" i="1" dirty="0">
                    <a:solidFill>
                      <a:srgbClr val="000000"/>
                    </a:solidFill>
                    <a:effectLst/>
                    <a:latin typeface="Arial" panose="020B0604020202020204" pitchFamily="34" charset="0"/>
                    <a:cs typeface="Arial" panose="020B0604020202020204" pitchFamily="34" charset="0"/>
                  </a:rPr>
                  <a:t>z</a:t>
                </a:r>
                <a:r>
                  <a:rPr lang="en-US" sz="2400" dirty="0">
                    <a:solidFill>
                      <a:srgbClr val="000000"/>
                    </a:solidFill>
                    <a:effectLst/>
                    <a:latin typeface="Arial" panose="020B0604020202020204" pitchFamily="34" charset="0"/>
                    <a:cs typeface="Arial" panose="020B0604020202020204" pitchFamily="34" charset="0"/>
                  </a:rPr>
                  <a:t>(</a:t>
                </a:r>
                <a:r>
                  <a:rPr lang="en-US" sz="2400" i="1" dirty="0">
                    <a:solidFill>
                      <a:srgbClr val="000000"/>
                    </a:solidFill>
                    <a:effectLst/>
                    <a:latin typeface="Arial" panose="020B0604020202020204" pitchFamily="34" charset="0"/>
                    <a:cs typeface="Arial" panose="020B0604020202020204" pitchFamily="34" charset="0"/>
                  </a:rPr>
                  <a:t>s</a:t>
                </a:r>
                <a:r>
                  <a:rPr lang="en-US" sz="2400" dirty="0">
                    <a:solidFill>
                      <a:srgbClr val="000000"/>
                    </a:solidFill>
                    <a:effectLst/>
                    <a:latin typeface="Arial" panose="020B0604020202020204" pitchFamily="34" charset="0"/>
                    <a:cs typeface="Arial" panose="020B0604020202020204" pitchFamily="34" charset="0"/>
                  </a:rPr>
                  <a:t>) = 590.80 - 1.5(54.74) =   509</a:t>
                </a:r>
              </a:p>
            </p:txBody>
          </p:sp>
        </mc:Choice>
        <mc:Fallback xmlns="">
          <p:sp>
            <p:nvSpPr>
              <p:cNvPr id="12" name="Rectangle 604">
                <a:extLst>
                  <a:ext uri="{FF2B5EF4-FFF2-40B4-BE49-F238E27FC236}">
                    <a16:creationId xmlns:a16="http://schemas.microsoft.com/office/drawing/2014/main" id="{E02C3A98-7D80-C289-2D98-A2238E4B6D5F}"/>
                  </a:ext>
                </a:extLst>
              </p:cNvPr>
              <p:cNvSpPr>
                <a:spLocks noRot="1" noChangeAspect="1" noMove="1" noResize="1" noEditPoints="1" noAdjustHandles="1" noChangeArrowheads="1" noChangeShapeType="1" noTextEdit="1"/>
              </p:cNvSpPr>
              <p:nvPr/>
            </p:nvSpPr>
            <p:spPr bwMode="auto">
              <a:xfrm>
                <a:off x="2534739" y="3684448"/>
                <a:ext cx="4591050" cy="457200"/>
              </a:xfrm>
              <a:prstGeom prst="rect">
                <a:avLst/>
              </a:prstGeom>
              <a:blipFill>
                <a:blip r:embed="rId4"/>
                <a:stretch>
                  <a:fillRect t="-9333" r="-20053" b="-32000"/>
                </a:stretch>
              </a:blipFill>
              <a:ln w="12700">
                <a:noFill/>
                <a:miter lim="800000"/>
                <a:headEnd/>
                <a:tailEnd/>
              </a:ln>
              <a:effectLst/>
            </p:spPr>
            <p:txBody>
              <a:bodyPr/>
              <a:lstStyle/>
              <a:p>
                <a:r>
                  <a:rPr lang="en-CA">
                    <a:noFill/>
                  </a:rPr>
                  <a:t> </a:t>
                </a:r>
              </a:p>
            </p:txBody>
          </p:sp>
        </mc:Fallback>
      </mc:AlternateContent>
      <p:sp>
        <p:nvSpPr>
          <p:cNvPr id="13" name="Rectangle 606">
            <a:extLst>
              <a:ext uri="{FF2B5EF4-FFF2-40B4-BE49-F238E27FC236}">
                <a16:creationId xmlns:a16="http://schemas.microsoft.com/office/drawing/2014/main" id="{E4AF4809-A774-263A-FC26-2FDE6FD2C65A}"/>
              </a:ext>
            </a:extLst>
          </p:cNvPr>
          <p:cNvSpPr>
            <a:spLocks noChangeArrowheads="1"/>
          </p:cNvSpPr>
          <p:nvPr/>
        </p:nvSpPr>
        <p:spPr bwMode="auto">
          <a:xfrm>
            <a:off x="4587603" y="4160698"/>
            <a:ext cx="762000" cy="400050"/>
          </a:xfrm>
          <a:prstGeom prst="rect">
            <a:avLst/>
          </a:prstGeom>
          <a:noFill/>
          <a:ln w="12700">
            <a:noFill/>
            <a:miter lim="800000"/>
            <a:headEnd/>
            <a:tailEnd/>
          </a:ln>
          <a:effectLst/>
        </p:spPr>
        <p:txBody>
          <a:bodyPr wrap="none" anchor="ctr"/>
          <a:lstStyle/>
          <a:p>
            <a:r>
              <a:rPr lang="en-US" sz="2400">
                <a:solidFill>
                  <a:srgbClr val="000000"/>
                </a:solidFill>
                <a:effectLst/>
                <a:latin typeface="Arial" panose="020B0604020202020204" pitchFamily="34" charset="0"/>
                <a:cs typeface="Arial" panose="020B0604020202020204" pitchFamily="34" charset="0"/>
              </a:rPr>
              <a:t>and</a:t>
            </a:r>
          </a:p>
        </p:txBody>
      </p:sp>
      <mc:AlternateContent xmlns:mc="http://schemas.openxmlformats.org/markup-compatibility/2006" xmlns:a14="http://schemas.microsoft.com/office/drawing/2010/main">
        <mc:Choice Requires="a14">
          <p:sp>
            <p:nvSpPr>
              <p:cNvPr id="14" name="Rectangle 607">
                <a:extLst>
                  <a:ext uri="{FF2B5EF4-FFF2-40B4-BE49-F238E27FC236}">
                    <a16:creationId xmlns:a16="http://schemas.microsoft.com/office/drawing/2014/main" id="{05F814AB-084D-C4E2-8E28-6B71FA8ED697}"/>
                  </a:ext>
                </a:extLst>
              </p:cNvPr>
              <p:cNvSpPr>
                <a:spLocks noChangeArrowheads="1"/>
              </p:cNvSpPr>
              <p:nvPr/>
            </p:nvSpPr>
            <p:spPr bwMode="auto">
              <a:xfrm>
                <a:off x="2458539" y="4522648"/>
                <a:ext cx="4876800" cy="51435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a:t>
                </a:r>
                <a14:m>
                  <m:oMath xmlns:m="http://schemas.openxmlformats.org/officeDocument/2006/math">
                    <m:acc>
                      <m:accPr>
                        <m:chr m:val="̅"/>
                        <m:ctrlPr>
                          <a:rPr lang="en-US" sz="2400" i="1" smtClean="0">
                            <a:solidFill>
                              <a:srgbClr val="000000"/>
                            </a:solidFill>
                            <a:effectLst/>
                            <a:latin typeface="Cambria Math" panose="02040503050406030204" pitchFamily="18" charset="0"/>
                          </a:rPr>
                        </m:ctrlPr>
                      </m:accPr>
                      <m:e>
                        <m:r>
                          <a:rPr lang="en-US" sz="2400" b="0" i="1" smtClean="0">
                            <a:solidFill>
                              <a:srgbClr val="000000"/>
                            </a:solidFill>
                            <a:effectLst/>
                            <a:latin typeface="Cambria Math"/>
                          </a:rPr>
                          <m:t>𝑥</m:t>
                        </m:r>
                      </m:e>
                    </m:acc>
                  </m:oMath>
                </a14:m>
                <a:r>
                  <a:rPr lang="en-US" sz="2400" dirty="0">
                    <a:solidFill>
                      <a:srgbClr val="000000"/>
                    </a:solidFill>
                    <a:effectLst/>
                    <a:latin typeface="Arial" panose="020B0604020202020204" pitchFamily="34" charset="0"/>
                    <a:cs typeface="Arial" panose="020B0604020202020204" pitchFamily="34" charset="0"/>
                  </a:rPr>
                  <a:t> + </a:t>
                </a:r>
                <a:r>
                  <a:rPr lang="en-US" sz="2400" i="1" dirty="0">
                    <a:solidFill>
                      <a:srgbClr val="000000"/>
                    </a:solidFill>
                    <a:effectLst/>
                    <a:latin typeface="Arial" panose="020B0604020202020204" pitchFamily="34" charset="0"/>
                    <a:cs typeface="Arial" panose="020B0604020202020204" pitchFamily="34" charset="0"/>
                  </a:rPr>
                  <a:t>z</a:t>
                </a:r>
                <a:r>
                  <a:rPr lang="en-US" sz="2400" dirty="0">
                    <a:solidFill>
                      <a:srgbClr val="000000"/>
                    </a:solidFill>
                    <a:effectLst/>
                    <a:latin typeface="Arial" panose="020B0604020202020204" pitchFamily="34" charset="0"/>
                    <a:cs typeface="Arial" panose="020B0604020202020204" pitchFamily="34" charset="0"/>
                  </a:rPr>
                  <a:t>(</a:t>
                </a:r>
                <a:r>
                  <a:rPr lang="en-US" sz="2400" i="1" dirty="0">
                    <a:solidFill>
                      <a:srgbClr val="000000"/>
                    </a:solidFill>
                    <a:effectLst/>
                    <a:latin typeface="Arial" panose="020B0604020202020204" pitchFamily="34" charset="0"/>
                    <a:cs typeface="Arial" panose="020B0604020202020204" pitchFamily="34" charset="0"/>
                  </a:rPr>
                  <a:t>s</a:t>
                </a:r>
                <a:r>
                  <a:rPr lang="en-US" sz="2400" dirty="0">
                    <a:solidFill>
                      <a:srgbClr val="000000"/>
                    </a:solidFill>
                    <a:effectLst/>
                    <a:latin typeface="Arial" panose="020B0604020202020204" pitchFamily="34" charset="0"/>
                    <a:cs typeface="Arial" panose="020B0604020202020204" pitchFamily="34" charset="0"/>
                  </a:rPr>
                  <a:t>) = 590.80 + 1.5(54.74) =   673</a:t>
                </a:r>
              </a:p>
            </p:txBody>
          </p:sp>
        </mc:Choice>
        <mc:Fallback xmlns="">
          <p:sp>
            <p:nvSpPr>
              <p:cNvPr id="14" name="Rectangle 607">
                <a:extLst>
                  <a:ext uri="{FF2B5EF4-FFF2-40B4-BE49-F238E27FC236}">
                    <a16:creationId xmlns:a16="http://schemas.microsoft.com/office/drawing/2014/main" id="{05F814AB-084D-C4E2-8E28-6B71FA8ED697}"/>
                  </a:ext>
                </a:extLst>
              </p:cNvPr>
              <p:cNvSpPr>
                <a:spLocks noRot="1" noChangeAspect="1" noMove="1" noResize="1" noEditPoints="1" noAdjustHandles="1" noChangeArrowheads="1" noChangeShapeType="1" noTextEdit="1"/>
              </p:cNvSpPr>
              <p:nvPr/>
            </p:nvSpPr>
            <p:spPr bwMode="auto">
              <a:xfrm>
                <a:off x="2458539" y="4522648"/>
                <a:ext cx="4876800" cy="514350"/>
              </a:xfrm>
              <a:prstGeom prst="rect">
                <a:avLst/>
              </a:prstGeom>
              <a:blipFill>
                <a:blip r:embed="rId5"/>
                <a:stretch>
                  <a:fillRect t="-2381" r="-16500" b="-23810"/>
                </a:stretch>
              </a:blipFill>
              <a:ln w="12700">
                <a:noFill/>
                <a:miter lim="800000"/>
                <a:headEnd/>
                <a:tailEnd/>
              </a:ln>
              <a:effectLst/>
            </p:spPr>
            <p:txBody>
              <a:bodyPr/>
              <a:lstStyle/>
              <a:p>
                <a:r>
                  <a:rPr lang="en-CA">
                    <a:noFill/>
                  </a:rPr>
                  <a:t> </a:t>
                </a:r>
              </a:p>
            </p:txBody>
          </p:sp>
        </mc:Fallback>
      </mc:AlternateContent>
      <p:sp>
        <p:nvSpPr>
          <p:cNvPr id="15" name="Oval 611">
            <a:extLst>
              <a:ext uri="{FF2B5EF4-FFF2-40B4-BE49-F238E27FC236}">
                <a16:creationId xmlns:a16="http://schemas.microsoft.com/office/drawing/2014/main" id="{30628483-DBD5-8018-5604-D9B3743750BF}"/>
              </a:ext>
            </a:extLst>
          </p:cNvPr>
          <p:cNvSpPr>
            <a:spLocks noChangeArrowheads="1"/>
          </p:cNvSpPr>
          <p:nvPr/>
        </p:nvSpPr>
        <p:spPr bwMode="auto">
          <a:xfrm>
            <a:off x="7191552" y="3671748"/>
            <a:ext cx="781050" cy="495300"/>
          </a:xfrm>
          <a:prstGeom prst="ellipse">
            <a:avLst/>
          </a:prstGeom>
          <a:noFill/>
          <a:ln w="28575">
            <a:solidFill>
              <a:srgbClr val="000000"/>
            </a:solidFill>
            <a:round/>
            <a:headEnd/>
            <a:tailEnd/>
          </a:ln>
          <a:effectLst/>
        </p:spPr>
        <p:txBody>
          <a:bodyPr wrap="none" anchor="ctr"/>
          <a:lstStyle/>
          <a:p>
            <a:r>
              <a:rPr lang="en-US" sz="2400" dirty="0"/>
              <a:t>                </a:t>
            </a:r>
          </a:p>
        </p:txBody>
      </p:sp>
      <p:sp>
        <p:nvSpPr>
          <p:cNvPr id="16" name="Oval 612">
            <a:extLst>
              <a:ext uri="{FF2B5EF4-FFF2-40B4-BE49-F238E27FC236}">
                <a16:creationId xmlns:a16="http://schemas.microsoft.com/office/drawing/2014/main" id="{3C8B529F-F7B4-B1F3-44AB-9DBFA3633667}"/>
              </a:ext>
            </a:extLst>
          </p:cNvPr>
          <p:cNvSpPr>
            <a:spLocks noChangeArrowheads="1"/>
          </p:cNvSpPr>
          <p:nvPr/>
        </p:nvSpPr>
        <p:spPr bwMode="auto">
          <a:xfrm>
            <a:off x="7296327" y="4522648"/>
            <a:ext cx="779463" cy="495300"/>
          </a:xfrm>
          <a:prstGeom prst="ellipse">
            <a:avLst/>
          </a:prstGeom>
          <a:noFill/>
          <a:ln w="28575">
            <a:solidFill>
              <a:srgbClr val="000000"/>
            </a:solidFill>
            <a:round/>
            <a:headEnd/>
            <a:tailEnd/>
          </a:ln>
          <a:effectLst/>
        </p:spPr>
        <p:txBody>
          <a:bodyPr wrap="none" anchor="ctr"/>
          <a:lstStyle/>
          <a:p>
            <a:r>
              <a:rPr lang="en-US" sz="2400" dirty="0"/>
              <a:t>     </a:t>
            </a:r>
          </a:p>
        </p:txBody>
      </p:sp>
      <p:sp>
        <p:nvSpPr>
          <p:cNvPr id="17" name="Rectangle 617">
            <a:extLst>
              <a:ext uri="{FF2B5EF4-FFF2-40B4-BE49-F238E27FC236}">
                <a16:creationId xmlns:a16="http://schemas.microsoft.com/office/drawing/2014/main" id="{14F0C82F-A0A6-294C-B517-B7527AF8FB2F}"/>
              </a:ext>
            </a:extLst>
          </p:cNvPr>
          <p:cNvSpPr>
            <a:spLocks noChangeArrowheads="1"/>
          </p:cNvSpPr>
          <p:nvPr/>
        </p:nvSpPr>
        <p:spPr bwMode="auto">
          <a:xfrm>
            <a:off x="1507397" y="5594351"/>
            <a:ext cx="8172180" cy="590548"/>
          </a:xfrm>
          <a:prstGeom prst="rect">
            <a:avLst/>
          </a:prstGeom>
          <a:noFill/>
          <a:ln w="12700">
            <a:noFill/>
            <a:miter lim="800000"/>
            <a:headEnd/>
            <a:tailEnd/>
          </a:ln>
          <a:effectLst/>
        </p:spPr>
        <p:txBody>
          <a:bodyPr wrap="none" anchor="ctr"/>
          <a:lstStyle/>
          <a:p>
            <a:pPr>
              <a:lnSpc>
                <a:spcPct val="90000"/>
              </a:lnSpc>
              <a:spcBef>
                <a:spcPct val="20000"/>
              </a:spcBef>
              <a:buSzPct val="75000"/>
              <a:buFont typeface="Monotype Sorts" pitchFamily="2" charset="2"/>
              <a:buNone/>
            </a:pPr>
            <a:r>
              <a:rPr lang="en-US" sz="2400" dirty="0">
                <a:solidFill>
                  <a:srgbClr val="000000"/>
                </a:solidFill>
                <a:effectLst/>
                <a:latin typeface="Arial" panose="020B0604020202020204" pitchFamily="34" charset="0"/>
                <a:cs typeface="Arial" panose="020B0604020202020204" pitchFamily="34" charset="0"/>
              </a:rPr>
              <a:t>(Actually, 86% of the rent values are between 509 and 673.)</a:t>
            </a:r>
          </a:p>
        </p:txBody>
      </p:sp>
      <p:sp>
        <p:nvSpPr>
          <p:cNvPr id="18" name="Line 618">
            <a:extLst>
              <a:ext uri="{FF2B5EF4-FFF2-40B4-BE49-F238E27FC236}">
                <a16:creationId xmlns:a16="http://schemas.microsoft.com/office/drawing/2014/main" id="{73EB5290-E3DD-C693-1330-38F2BEDA4D7C}"/>
              </a:ext>
            </a:extLst>
          </p:cNvPr>
          <p:cNvSpPr>
            <a:spLocks noChangeShapeType="1"/>
          </p:cNvSpPr>
          <p:nvPr/>
        </p:nvSpPr>
        <p:spPr bwMode="auto">
          <a:xfrm>
            <a:off x="2546076" y="5208448"/>
            <a:ext cx="5867400" cy="0"/>
          </a:xfrm>
          <a:prstGeom prst="line">
            <a:avLst/>
          </a:prstGeom>
          <a:noFill/>
          <a:ln w="19050">
            <a:solidFill>
              <a:srgbClr val="000000"/>
            </a:solidFill>
            <a:prstDash val="dash"/>
            <a:round/>
            <a:headEnd/>
            <a:tailEnd/>
          </a:ln>
          <a:effectLst/>
        </p:spPr>
        <p:txBody>
          <a:bodyPr/>
          <a:lstStyle/>
          <a:p>
            <a:endParaRPr lang="en-US" sz="2400"/>
          </a:p>
        </p:txBody>
      </p:sp>
      <p:sp>
        <p:nvSpPr>
          <p:cNvPr id="19" name="Rectangle 621">
            <a:extLst>
              <a:ext uri="{FF2B5EF4-FFF2-40B4-BE49-F238E27FC236}">
                <a16:creationId xmlns:a16="http://schemas.microsoft.com/office/drawing/2014/main" id="{D6BC4E8E-11AB-373A-2355-3C3C346E9BB1}"/>
              </a:ext>
            </a:extLst>
          </p:cNvPr>
          <p:cNvSpPr>
            <a:spLocks noChangeArrowheads="1"/>
          </p:cNvSpPr>
          <p:nvPr/>
        </p:nvSpPr>
        <p:spPr bwMode="auto">
          <a:xfrm>
            <a:off x="576216" y="1257375"/>
            <a:ext cx="6305550" cy="49530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Example:  Apartment Rents</a:t>
            </a:r>
          </a:p>
        </p:txBody>
      </p:sp>
      <p:sp>
        <p:nvSpPr>
          <p:cNvPr id="20" name="Rectangle 2">
            <a:extLst>
              <a:ext uri="{FF2B5EF4-FFF2-40B4-BE49-F238E27FC236}">
                <a16:creationId xmlns:a16="http://schemas.microsoft.com/office/drawing/2014/main" id="{1F59D1EB-0B68-F513-6C7A-B1AEC23D227F}"/>
              </a:ext>
            </a:extLst>
          </p:cNvPr>
          <p:cNvSpPr txBox="1">
            <a:spLocks noChangeArrowheads="1"/>
          </p:cNvSpPr>
          <p:nvPr/>
        </p:nvSpPr>
        <p:spPr>
          <a:xfrm>
            <a:off x="1657215" y="733498"/>
            <a:ext cx="4247197" cy="649287"/>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Chebyshev’s Theorem</a:t>
            </a:r>
          </a:p>
        </p:txBody>
      </p:sp>
    </p:spTree>
    <p:extLst>
      <p:ext uri="{BB962C8B-B14F-4D97-AF65-F5344CB8AC3E}">
        <p14:creationId xmlns:p14="http://schemas.microsoft.com/office/powerpoint/2010/main" val="1325762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4" name="Rectangle 2">
            <a:extLst>
              <a:ext uri="{FF2B5EF4-FFF2-40B4-BE49-F238E27FC236}">
                <a16:creationId xmlns:a16="http://schemas.microsoft.com/office/drawing/2014/main" id="{656D62F0-14C0-E100-9C8D-F469EE58BD60}"/>
              </a:ext>
            </a:extLst>
          </p:cNvPr>
          <p:cNvSpPr>
            <a:spLocks noChangeArrowheads="1"/>
          </p:cNvSpPr>
          <p:nvPr/>
        </p:nvSpPr>
        <p:spPr bwMode="auto">
          <a:xfrm>
            <a:off x="2199684" y="643895"/>
            <a:ext cx="2822984" cy="693738"/>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Empirical Rule</a:t>
            </a:r>
          </a:p>
        </p:txBody>
      </p:sp>
      <p:sp>
        <p:nvSpPr>
          <p:cNvPr id="7" name="Rectangle 4">
            <a:extLst>
              <a:ext uri="{FF2B5EF4-FFF2-40B4-BE49-F238E27FC236}">
                <a16:creationId xmlns:a16="http://schemas.microsoft.com/office/drawing/2014/main" id="{14A44576-6F04-5BB6-3228-E51FF67BD443}"/>
              </a:ext>
            </a:extLst>
          </p:cNvPr>
          <p:cNvSpPr>
            <a:spLocks noChangeArrowheads="1"/>
          </p:cNvSpPr>
          <p:nvPr/>
        </p:nvSpPr>
        <p:spPr bwMode="auto">
          <a:xfrm>
            <a:off x="555442" y="1961602"/>
            <a:ext cx="10162631" cy="693738"/>
          </a:xfrm>
          <a:prstGeom prst="rect">
            <a:avLst/>
          </a:prstGeom>
          <a:noFill/>
          <a:ln w="635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When the data are believed to approximate a bell-shaped distribution …</a:t>
            </a:r>
          </a:p>
        </p:txBody>
      </p:sp>
      <p:sp>
        <p:nvSpPr>
          <p:cNvPr id="8" name="Rectangle 10">
            <a:extLst>
              <a:ext uri="{FF2B5EF4-FFF2-40B4-BE49-F238E27FC236}">
                <a16:creationId xmlns:a16="http://schemas.microsoft.com/office/drawing/2014/main" id="{D6B3145C-5E78-D69D-9266-BA356F8B7E07}"/>
              </a:ext>
            </a:extLst>
          </p:cNvPr>
          <p:cNvSpPr>
            <a:spLocks noChangeArrowheads="1"/>
          </p:cNvSpPr>
          <p:nvPr/>
        </p:nvSpPr>
        <p:spPr bwMode="auto">
          <a:xfrm>
            <a:off x="1444532" y="4746260"/>
            <a:ext cx="9208227" cy="9715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The empirical rule is based on the normal distribution.</a:t>
            </a:r>
          </a:p>
        </p:txBody>
      </p:sp>
      <p:sp>
        <p:nvSpPr>
          <p:cNvPr id="9" name="Rectangle 13">
            <a:extLst>
              <a:ext uri="{FF2B5EF4-FFF2-40B4-BE49-F238E27FC236}">
                <a16:creationId xmlns:a16="http://schemas.microsoft.com/office/drawing/2014/main" id="{3DA09B6B-D6F7-9389-B5DF-07C115F53663}"/>
              </a:ext>
            </a:extLst>
          </p:cNvPr>
          <p:cNvSpPr>
            <a:spLocks noChangeArrowheads="1"/>
          </p:cNvSpPr>
          <p:nvPr/>
        </p:nvSpPr>
        <p:spPr bwMode="auto">
          <a:xfrm>
            <a:off x="1444531" y="2729962"/>
            <a:ext cx="9208227" cy="16573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 The </a:t>
            </a:r>
            <a:r>
              <a:rPr lang="en-US" sz="2400" u="sng" dirty="0">
                <a:solidFill>
                  <a:srgbClr val="000000"/>
                </a:solidFill>
                <a:effectLst/>
                <a:latin typeface="Arial" panose="020B0604020202020204" pitchFamily="34" charset="0"/>
                <a:cs typeface="Arial" panose="020B0604020202020204" pitchFamily="34" charset="0"/>
              </a:rPr>
              <a:t>empirical rule</a:t>
            </a:r>
            <a:r>
              <a:rPr lang="en-US" sz="2400" dirty="0">
                <a:solidFill>
                  <a:srgbClr val="000000"/>
                </a:solidFill>
                <a:effectLst/>
                <a:latin typeface="Arial" panose="020B0604020202020204" pitchFamily="34" charset="0"/>
                <a:cs typeface="Arial" panose="020B0604020202020204" pitchFamily="34" charset="0"/>
              </a:rPr>
              <a:t> can be used to determine the percentage of </a:t>
            </a:r>
          </a:p>
          <a:p>
            <a:pPr algn="l"/>
            <a:r>
              <a:rPr lang="en-US" sz="2400" dirty="0">
                <a:solidFill>
                  <a:srgbClr val="000000"/>
                </a:solidFill>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data values that must be within a specified number of standard </a:t>
            </a:r>
          </a:p>
          <a:p>
            <a:pPr algn="l"/>
            <a:r>
              <a:rPr lang="en-US" sz="2400" dirty="0">
                <a:solidFill>
                  <a:srgbClr val="000000"/>
                </a:solidFill>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deviations of the mean.</a:t>
            </a:r>
          </a:p>
        </p:txBody>
      </p:sp>
    </p:spTree>
    <p:extLst>
      <p:ext uri="{BB962C8B-B14F-4D97-AF65-F5344CB8AC3E}">
        <p14:creationId xmlns:p14="http://schemas.microsoft.com/office/powerpoint/2010/main" val="987504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4" name="Rectangle 2">
            <a:extLst>
              <a:ext uri="{FF2B5EF4-FFF2-40B4-BE49-F238E27FC236}">
                <a16:creationId xmlns:a16="http://schemas.microsoft.com/office/drawing/2014/main" id="{3C490024-5C26-C2E4-63B5-1E5E7C58EB41}"/>
              </a:ext>
            </a:extLst>
          </p:cNvPr>
          <p:cNvSpPr>
            <a:spLocks noChangeArrowheads="1"/>
          </p:cNvSpPr>
          <p:nvPr/>
        </p:nvSpPr>
        <p:spPr bwMode="auto">
          <a:xfrm>
            <a:off x="2147433" y="568504"/>
            <a:ext cx="2868704" cy="693738"/>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Empirical Rule</a:t>
            </a:r>
          </a:p>
        </p:txBody>
      </p:sp>
      <p:sp>
        <p:nvSpPr>
          <p:cNvPr id="8" name="Rectangle 3">
            <a:extLst>
              <a:ext uri="{FF2B5EF4-FFF2-40B4-BE49-F238E27FC236}">
                <a16:creationId xmlns:a16="http://schemas.microsoft.com/office/drawing/2014/main" id="{31885524-F39E-5FA2-58D4-6D3742787887}"/>
              </a:ext>
            </a:extLst>
          </p:cNvPr>
          <p:cNvSpPr txBox="1">
            <a:spLocks noChangeArrowheads="1"/>
          </p:cNvSpPr>
          <p:nvPr/>
        </p:nvSpPr>
        <p:spPr>
          <a:xfrm>
            <a:off x="638470" y="1363078"/>
            <a:ext cx="7772400" cy="509587"/>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onotype Sorts" pitchFamily="2" charset="2"/>
              <a:buNone/>
            </a:pPr>
            <a:r>
              <a:rPr lang="en-US" dirty="0"/>
              <a:t>	       For data having a bell-shaped distribution:</a:t>
            </a:r>
          </a:p>
        </p:txBody>
      </p:sp>
      <p:sp>
        <p:nvSpPr>
          <p:cNvPr id="9" name="Rectangle 9">
            <a:extLst>
              <a:ext uri="{FF2B5EF4-FFF2-40B4-BE49-F238E27FC236}">
                <a16:creationId xmlns:a16="http://schemas.microsoft.com/office/drawing/2014/main" id="{35B88942-ED84-39DE-8022-15A25DC86471}"/>
              </a:ext>
            </a:extLst>
          </p:cNvPr>
          <p:cNvSpPr>
            <a:spLocks noChangeArrowheads="1"/>
          </p:cNvSpPr>
          <p:nvPr/>
        </p:nvSpPr>
        <p:spPr bwMode="auto">
          <a:xfrm>
            <a:off x="1816824" y="2189927"/>
            <a:ext cx="7270750" cy="106045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                of the values of a normal random variable</a:t>
            </a:r>
          </a:p>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 are within                                                of its mean.</a:t>
            </a:r>
          </a:p>
        </p:txBody>
      </p:sp>
      <p:sp>
        <p:nvSpPr>
          <p:cNvPr id="10" name="Rectangle 10">
            <a:extLst>
              <a:ext uri="{FF2B5EF4-FFF2-40B4-BE49-F238E27FC236}">
                <a16:creationId xmlns:a16="http://schemas.microsoft.com/office/drawing/2014/main" id="{1A280B6B-FD36-6F98-393B-234E9317253C}"/>
              </a:ext>
            </a:extLst>
          </p:cNvPr>
          <p:cNvSpPr>
            <a:spLocks noChangeArrowheads="1"/>
          </p:cNvSpPr>
          <p:nvPr/>
        </p:nvSpPr>
        <p:spPr bwMode="auto">
          <a:xfrm>
            <a:off x="1988274" y="2304227"/>
            <a:ext cx="104775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300" dirty="0">
                <a:solidFill>
                  <a:srgbClr val="000000"/>
                </a:solidFill>
                <a:effectLst/>
                <a:latin typeface="Arial" panose="020B0604020202020204" pitchFamily="34" charset="0"/>
                <a:cs typeface="Arial" panose="020B0604020202020204" pitchFamily="34" charset="0"/>
              </a:rPr>
              <a:t>68.26%</a:t>
            </a:r>
          </a:p>
        </p:txBody>
      </p:sp>
      <p:sp>
        <p:nvSpPr>
          <p:cNvPr id="11" name="Rectangle 11">
            <a:extLst>
              <a:ext uri="{FF2B5EF4-FFF2-40B4-BE49-F238E27FC236}">
                <a16:creationId xmlns:a16="http://schemas.microsoft.com/office/drawing/2014/main" id="{A78799BB-A783-BDF6-6986-2B549CE93080}"/>
              </a:ext>
            </a:extLst>
          </p:cNvPr>
          <p:cNvSpPr>
            <a:spLocks noChangeArrowheads="1"/>
          </p:cNvSpPr>
          <p:nvPr/>
        </p:nvSpPr>
        <p:spPr bwMode="auto">
          <a:xfrm>
            <a:off x="3493224" y="2723327"/>
            <a:ext cx="367665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+/- 1 standard deviation</a:t>
            </a:r>
          </a:p>
        </p:txBody>
      </p:sp>
      <p:sp>
        <p:nvSpPr>
          <p:cNvPr id="12" name="Rectangle 13">
            <a:extLst>
              <a:ext uri="{FF2B5EF4-FFF2-40B4-BE49-F238E27FC236}">
                <a16:creationId xmlns:a16="http://schemas.microsoft.com/office/drawing/2014/main" id="{073CCE6F-4B60-CACB-A365-ECD74BED54C5}"/>
              </a:ext>
            </a:extLst>
          </p:cNvPr>
          <p:cNvSpPr>
            <a:spLocks noChangeArrowheads="1"/>
          </p:cNvSpPr>
          <p:nvPr/>
        </p:nvSpPr>
        <p:spPr bwMode="auto">
          <a:xfrm>
            <a:off x="1835874" y="3400959"/>
            <a:ext cx="7270750" cy="10795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                of the values of a normal random variable</a:t>
            </a:r>
          </a:p>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 are within                                                of its mean.</a:t>
            </a:r>
          </a:p>
        </p:txBody>
      </p:sp>
      <p:sp>
        <p:nvSpPr>
          <p:cNvPr id="13" name="Rectangle 14">
            <a:extLst>
              <a:ext uri="{FF2B5EF4-FFF2-40B4-BE49-F238E27FC236}">
                <a16:creationId xmlns:a16="http://schemas.microsoft.com/office/drawing/2014/main" id="{A3205DC7-72CF-F984-6DB3-BB482CBABF36}"/>
              </a:ext>
            </a:extLst>
          </p:cNvPr>
          <p:cNvSpPr>
            <a:spLocks noChangeArrowheads="1"/>
          </p:cNvSpPr>
          <p:nvPr/>
        </p:nvSpPr>
        <p:spPr bwMode="auto">
          <a:xfrm>
            <a:off x="1988274" y="3542477"/>
            <a:ext cx="104775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300" dirty="0">
                <a:solidFill>
                  <a:srgbClr val="000000"/>
                </a:solidFill>
                <a:effectLst/>
                <a:latin typeface="Arial" panose="020B0604020202020204" pitchFamily="34" charset="0"/>
                <a:cs typeface="Arial" panose="020B0604020202020204" pitchFamily="34" charset="0"/>
              </a:rPr>
              <a:t>95.44%</a:t>
            </a:r>
          </a:p>
        </p:txBody>
      </p:sp>
      <p:sp>
        <p:nvSpPr>
          <p:cNvPr id="14" name="Rectangle 15">
            <a:extLst>
              <a:ext uri="{FF2B5EF4-FFF2-40B4-BE49-F238E27FC236}">
                <a16:creationId xmlns:a16="http://schemas.microsoft.com/office/drawing/2014/main" id="{AB4E2B0C-6C7F-7F7E-CD7D-95CBD57D09EA}"/>
              </a:ext>
            </a:extLst>
          </p:cNvPr>
          <p:cNvSpPr>
            <a:spLocks noChangeArrowheads="1"/>
          </p:cNvSpPr>
          <p:nvPr/>
        </p:nvSpPr>
        <p:spPr bwMode="auto">
          <a:xfrm>
            <a:off x="3474174" y="3961577"/>
            <a:ext cx="371475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+/- 2 standard deviations</a:t>
            </a:r>
          </a:p>
        </p:txBody>
      </p:sp>
      <p:sp>
        <p:nvSpPr>
          <p:cNvPr id="15" name="Rectangle 17">
            <a:extLst>
              <a:ext uri="{FF2B5EF4-FFF2-40B4-BE49-F238E27FC236}">
                <a16:creationId xmlns:a16="http://schemas.microsoft.com/office/drawing/2014/main" id="{68CE5C50-C7A7-4FD7-0ADD-D00BDFBFC510}"/>
              </a:ext>
            </a:extLst>
          </p:cNvPr>
          <p:cNvSpPr>
            <a:spLocks noChangeArrowheads="1"/>
          </p:cNvSpPr>
          <p:nvPr/>
        </p:nvSpPr>
        <p:spPr bwMode="auto">
          <a:xfrm>
            <a:off x="1835874" y="4666427"/>
            <a:ext cx="7251700" cy="10795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                of the values of a normal random variable</a:t>
            </a:r>
          </a:p>
          <a:p>
            <a:pPr algn="l">
              <a:lnSpc>
                <a:spcPct val="110000"/>
              </a:lnSpc>
            </a:pPr>
            <a:r>
              <a:rPr lang="en-US" sz="2400" dirty="0">
                <a:solidFill>
                  <a:srgbClr val="000000"/>
                </a:solidFill>
                <a:effectLst/>
                <a:latin typeface="Arial" panose="020B0604020202020204" pitchFamily="34" charset="0"/>
                <a:cs typeface="Arial" panose="020B0604020202020204" pitchFamily="34" charset="0"/>
              </a:rPr>
              <a:t> are within                                                of its mean.</a:t>
            </a:r>
          </a:p>
        </p:txBody>
      </p:sp>
      <p:sp>
        <p:nvSpPr>
          <p:cNvPr id="16" name="Rectangle 18">
            <a:extLst>
              <a:ext uri="{FF2B5EF4-FFF2-40B4-BE49-F238E27FC236}">
                <a16:creationId xmlns:a16="http://schemas.microsoft.com/office/drawing/2014/main" id="{8CB69274-598A-49F7-2705-54653F4224A7}"/>
              </a:ext>
            </a:extLst>
          </p:cNvPr>
          <p:cNvSpPr>
            <a:spLocks noChangeArrowheads="1"/>
          </p:cNvSpPr>
          <p:nvPr/>
        </p:nvSpPr>
        <p:spPr bwMode="auto">
          <a:xfrm>
            <a:off x="1988274" y="4780727"/>
            <a:ext cx="104775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r>
              <a:rPr lang="en-US" sz="2300" dirty="0">
                <a:solidFill>
                  <a:srgbClr val="000000"/>
                </a:solidFill>
                <a:effectLst/>
                <a:latin typeface="Arial" panose="020B0604020202020204" pitchFamily="34" charset="0"/>
                <a:cs typeface="Arial" panose="020B0604020202020204" pitchFamily="34" charset="0"/>
              </a:rPr>
              <a:t>99.72%</a:t>
            </a:r>
          </a:p>
        </p:txBody>
      </p:sp>
      <p:sp>
        <p:nvSpPr>
          <p:cNvPr id="17" name="Rectangle 19">
            <a:extLst>
              <a:ext uri="{FF2B5EF4-FFF2-40B4-BE49-F238E27FC236}">
                <a16:creationId xmlns:a16="http://schemas.microsoft.com/office/drawing/2014/main" id="{B1972729-53DC-32AE-BD51-ECC1861F2A05}"/>
              </a:ext>
            </a:extLst>
          </p:cNvPr>
          <p:cNvSpPr>
            <a:spLocks noChangeArrowheads="1"/>
          </p:cNvSpPr>
          <p:nvPr/>
        </p:nvSpPr>
        <p:spPr bwMode="auto">
          <a:xfrm>
            <a:off x="3493224" y="5199827"/>
            <a:ext cx="3714750" cy="419100"/>
          </a:xfrm>
          <a:prstGeom prst="rect">
            <a:avLst/>
          </a:prstGeom>
          <a:solidFill>
            <a:srgbClr val="ECF7FF"/>
          </a:solidFill>
          <a:ln w="635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p>
            <a:pPr algn="l"/>
            <a:r>
              <a:rPr lang="en-US" sz="2400">
                <a:solidFill>
                  <a:srgbClr val="000000"/>
                </a:solidFill>
                <a:effectLst/>
                <a:latin typeface="Arial" panose="020B0604020202020204" pitchFamily="34" charset="0"/>
                <a:cs typeface="Arial" panose="020B0604020202020204" pitchFamily="34" charset="0"/>
              </a:rPr>
              <a:t>+/- 3 standard deviations</a:t>
            </a:r>
          </a:p>
        </p:txBody>
      </p:sp>
    </p:spTree>
    <p:extLst>
      <p:ext uri="{BB962C8B-B14F-4D97-AF65-F5344CB8AC3E}">
        <p14:creationId xmlns:p14="http://schemas.microsoft.com/office/powerpoint/2010/main" val="2482926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4" name="Rectangle 2">
            <a:extLst>
              <a:ext uri="{FF2B5EF4-FFF2-40B4-BE49-F238E27FC236}">
                <a16:creationId xmlns:a16="http://schemas.microsoft.com/office/drawing/2014/main" id="{DE92AD27-A73A-85F8-0C9B-8119742EF7FF}"/>
              </a:ext>
            </a:extLst>
          </p:cNvPr>
          <p:cNvSpPr>
            <a:spLocks noChangeArrowheads="1"/>
          </p:cNvSpPr>
          <p:nvPr/>
        </p:nvSpPr>
        <p:spPr bwMode="auto">
          <a:xfrm>
            <a:off x="2147433" y="568504"/>
            <a:ext cx="2868704" cy="693738"/>
          </a:xfrm>
          <a:prstGeom prst="rect">
            <a:avLst/>
          </a:prstGeom>
          <a:noFill/>
          <a:ln w="12700">
            <a:noFill/>
            <a:miter lim="800000"/>
            <a:headEnd/>
            <a:tailEnd/>
          </a:ln>
          <a:effectLst/>
        </p:spPr>
        <p:txBody>
          <a:bodyPr lIns="90488" tIns="44450" rIns="90488" bIns="44450" anchor="ctr"/>
          <a:lstStyle/>
          <a:p>
            <a:r>
              <a:rPr lang="en-US" sz="2800" b="1" dirty="0">
                <a:effectLst/>
                <a:latin typeface="Arial" panose="020B0604020202020204" pitchFamily="34" charset="0"/>
                <a:cs typeface="Arial" panose="020B0604020202020204" pitchFamily="34" charset="0"/>
              </a:rPr>
              <a:t>Empirical Rule</a:t>
            </a:r>
          </a:p>
        </p:txBody>
      </p:sp>
      <p:sp>
        <p:nvSpPr>
          <p:cNvPr id="8" name="Rectangle 9">
            <a:extLst>
              <a:ext uri="{FF2B5EF4-FFF2-40B4-BE49-F238E27FC236}">
                <a16:creationId xmlns:a16="http://schemas.microsoft.com/office/drawing/2014/main" id="{90C0BF53-F16F-2926-89B8-44592DF890B3}"/>
              </a:ext>
            </a:extLst>
          </p:cNvPr>
          <p:cNvSpPr>
            <a:spLocks noChangeArrowheads="1"/>
          </p:cNvSpPr>
          <p:nvPr/>
        </p:nvSpPr>
        <p:spPr bwMode="auto">
          <a:xfrm>
            <a:off x="1847304" y="1602286"/>
            <a:ext cx="7188200" cy="4705350"/>
          </a:xfrm>
          <a:prstGeom prst="rect">
            <a:avLst/>
          </a:prstGeom>
          <a:solidFill>
            <a:srgbClr val="ECF7FF"/>
          </a:solidFill>
          <a:ln w="635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a:p>
        </p:txBody>
      </p:sp>
      <p:sp>
        <p:nvSpPr>
          <p:cNvPr id="9" name="Line 10">
            <a:extLst>
              <a:ext uri="{FF2B5EF4-FFF2-40B4-BE49-F238E27FC236}">
                <a16:creationId xmlns:a16="http://schemas.microsoft.com/office/drawing/2014/main" id="{32D72F82-B5D5-FD36-B35C-5FA56D4A5CE2}"/>
              </a:ext>
            </a:extLst>
          </p:cNvPr>
          <p:cNvSpPr>
            <a:spLocks noChangeShapeType="1"/>
          </p:cNvSpPr>
          <p:nvPr/>
        </p:nvSpPr>
        <p:spPr bwMode="auto">
          <a:xfrm>
            <a:off x="5460454" y="5239249"/>
            <a:ext cx="0" cy="144462"/>
          </a:xfrm>
          <a:prstGeom prst="line">
            <a:avLst/>
          </a:prstGeom>
          <a:noFill/>
          <a:ln w="28575">
            <a:solidFill>
              <a:schemeClr val="tx1"/>
            </a:solidFill>
            <a:round/>
            <a:headEnd/>
            <a:tailEnd/>
          </a:ln>
          <a:effectLst>
            <a:outerShdw dist="17961" dir="2700000" algn="ctr" rotWithShape="0">
              <a:srgbClr val="000000"/>
            </a:outerShdw>
          </a:effectLst>
        </p:spPr>
        <p:txBody>
          <a:bodyPr wrap="none" anchor="ctr"/>
          <a:lstStyle/>
          <a:p>
            <a:endParaRPr lang="en-US"/>
          </a:p>
        </p:txBody>
      </p:sp>
      <p:sp>
        <p:nvSpPr>
          <p:cNvPr id="10" name="Freeform 11">
            <a:extLst>
              <a:ext uri="{FF2B5EF4-FFF2-40B4-BE49-F238E27FC236}">
                <a16:creationId xmlns:a16="http://schemas.microsoft.com/office/drawing/2014/main" id="{0828A189-4EB7-F941-96B5-84D6A9493CA0}"/>
              </a:ext>
            </a:extLst>
          </p:cNvPr>
          <p:cNvSpPr>
            <a:spLocks/>
          </p:cNvSpPr>
          <p:nvPr/>
        </p:nvSpPr>
        <p:spPr bwMode="auto">
          <a:xfrm>
            <a:off x="3080792" y="3000874"/>
            <a:ext cx="4732337" cy="2374900"/>
          </a:xfrm>
          <a:custGeom>
            <a:avLst/>
            <a:gdLst/>
            <a:ahLst/>
            <a:cxnLst>
              <a:cxn ang="0">
                <a:pos x="1441" y="15"/>
              </a:cxn>
              <a:cxn ang="0">
                <a:pos x="1351" y="84"/>
              </a:cxn>
              <a:cxn ang="0">
                <a:pos x="1290" y="168"/>
              </a:cxn>
              <a:cxn ang="0">
                <a:pos x="1241" y="252"/>
              </a:cxn>
              <a:cxn ang="0">
                <a:pos x="1197" y="334"/>
              </a:cxn>
              <a:cxn ang="0">
                <a:pos x="1163" y="408"/>
              </a:cxn>
              <a:cxn ang="0">
                <a:pos x="1123" y="505"/>
              </a:cxn>
              <a:cxn ang="0">
                <a:pos x="1087" y="590"/>
              </a:cxn>
              <a:cxn ang="0">
                <a:pos x="1053" y="674"/>
              </a:cxn>
              <a:cxn ang="0">
                <a:pos x="1023" y="755"/>
              </a:cxn>
              <a:cxn ang="0">
                <a:pos x="987" y="846"/>
              </a:cxn>
              <a:cxn ang="0">
                <a:pos x="951" y="928"/>
              </a:cxn>
              <a:cxn ang="0">
                <a:pos x="914" y="1008"/>
              </a:cxn>
              <a:cxn ang="0">
                <a:pos x="858" y="1100"/>
              </a:cxn>
              <a:cxn ang="0">
                <a:pos x="781" y="1190"/>
              </a:cxn>
              <a:cxn ang="0">
                <a:pos x="709" y="1253"/>
              </a:cxn>
              <a:cxn ang="0">
                <a:pos x="606" y="1316"/>
              </a:cxn>
              <a:cxn ang="0">
                <a:pos x="508" y="1357"/>
              </a:cxn>
              <a:cxn ang="0">
                <a:pos x="401" y="1390"/>
              </a:cxn>
              <a:cxn ang="0">
                <a:pos x="312" y="1415"/>
              </a:cxn>
              <a:cxn ang="0">
                <a:pos x="190" y="1441"/>
              </a:cxn>
              <a:cxn ang="0">
                <a:pos x="94" y="1461"/>
              </a:cxn>
              <a:cxn ang="0">
                <a:pos x="2981" y="1496"/>
              </a:cxn>
              <a:cxn ang="0">
                <a:pos x="2849" y="1461"/>
              </a:cxn>
              <a:cxn ang="0">
                <a:pos x="2786" y="1448"/>
              </a:cxn>
              <a:cxn ang="0">
                <a:pos x="2647" y="1410"/>
              </a:cxn>
              <a:cxn ang="0">
                <a:pos x="2521" y="1367"/>
              </a:cxn>
              <a:cxn ang="0">
                <a:pos x="2394" y="1314"/>
              </a:cxn>
              <a:cxn ang="0">
                <a:pos x="2358" y="1293"/>
              </a:cxn>
              <a:cxn ang="0">
                <a:pos x="2279" y="1237"/>
              </a:cxn>
              <a:cxn ang="0">
                <a:pos x="2213" y="1168"/>
              </a:cxn>
              <a:cxn ang="0">
                <a:pos x="2144" y="1078"/>
              </a:cxn>
              <a:cxn ang="0">
                <a:pos x="2102" y="1011"/>
              </a:cxn>
              <a:cxn ang="0">
                <a:pos x="2066" y="931"/>
              </a:cxn>
              <a:cxn ang="0">
                <a:pos x="2037" y="861"/>
              </a:cxn>
              <a:cxn ang="0">
                <a:pos x="2008" y="791"/>
              </a:cxn>
              <a:cxn ang="0">
                <a:pos x="1967" y="697"/>
              </a:cxn>
              <a:cxn ang="0">
                <a:pos x="1928" y="608"/>
              </a:cxn>
              <a:cxn ang="0">
                <a:pos x="1882" y="507"/>
              </a:cxn>
              <a:cxn ang="0">
                <a:pos x="1838" y="411"/>
              </a:cxn>
              <a:cxn ang="0">
                <a:pos x="1794" y="320"/>
              </a:cxn>
              <a:cxn ang="0">
                <a:pos x="1762" y="259"/>
              </a:cxn>
              <a:cxn ang="0">
                <a:pos x="1727" y="191"/>
              </a:cxn>
              <a:cxn ang="0">
                <a:pos x="1696" y="146"/>
              </a:cxn>
              <a:cxn ang="0">
                <a:pos x="1676" y="121"/>
              </a:cxn>
              <a:cxn ang="0">
                <a:pos x="1642" y="80"/>
              </a:cxn>
              <a:cxn ang="0">
                <a:pos x="1598" y="38"/>
              </a:cxn>
              <a:cxn ang="0">
                <a:pos x="1533" y="5"/>
              </a:cxn>
            </a:cxnLst>
            <a:rect l="0" t="0" r="r" b="b"/>
            <a:pathLst>
              <a:path w="2981" h="1496">
                <a:moveTo>
                  <a:pt x="1503" y="0"/>
                </a:moveTo>
                <a:lnTo>
                  <a:pt x="1474" y="7"/>
                </a:lnTo>
                <a:lnTo>
                  <a:pt x="1441" y="15"/>
                </a:lnTo>
                <a:lnTo>
                  <a:pt x="1406" y="34"/>
                </a:lnTo>
                <a:lnTo>
                  <a:pt x="1377" y="58"/>
                </a:lnTo>
                <a:lnTo>
                  <a:pt x="1351" y="84"/>
                </a:lnTo>
                <a:lnTo>
                  <a:pt x="1329" y="109"/>
                </a:lnTo>
                <a:lnTo>
                  <a:pt x="1311" y="135"/>
                </a:lnTo>
                <a:lnTo>
                  <a:pt x="1290" y="168"/>
                </a:lnTo>
                <a:lnTo>
                  <a:pt x="1276" y="190"/>
                </a:lnTo>
                <a:lnTo>
                  <a:pt x="1258" y="223"/>
                </a:lnTo>
                <a:lnTo>
                  <a:pt x="1241" y="252"/>
                </a:lnTo>
                <a:lnTo>
                  <a:pt x="1222" y="285"/>
                </a:lnTo>
                <a:lnTo>
                  <a:pt x="1211" y="307"/>
                </a:lnTo>
                <a:lnTo>
                  <a:pt x="1197" y="334"/>
                </a:lnTo>
                <a:lnTo>
                  <a:pt x="1186" y="360"/>
                </a:lnTo>
                <a:lnTo>
                  <a:pt x="1175" y="383"/>
                </a:lnTo>
                <a:lnTo>
                  <a:pt x="1163" y="408"/>
                </a:lnTo>
                <a:lnTo>
                  <a:pt x="1151" y="439"/>
                </a:lnTo>
                <a:lnTo>
                  <a:pt x="1136" y="476"/>
                </a:lnTo>
                <a:lnTo>
                  <a:pt x="1123" y="505"/>
                </a:lnTo>
                <a:lnTo>
                  <a:pt x="1114" y="526"/>
                </a:lnTo>
                <a:lnTo>
                  <a:pt x="1099" y="558"/>
                </a:lnTo>
                <a:lnTo>
                  <a:pt x="1087" y="590"/>
                </a:lnTo>
                <a:lnTo>
                  <a:pt x="1077" y="612"/>
                </a:lnTo>
                <a:lnTo>
                  <a:pt x="1063" y="646"/>
                </a:lnTo>
                <a:lnTo>
                  <a:pt x="1053" y="674"/>
                </a:lnTo>
                <a:lnTo>
                  <a:pt x="1043" y="701"/>
                </a:lnTo>
                <a:lnTo>
                  <a:pt x="1033" y="728"/>
                </a:lnTo>
                <a:lnTo>
                  <a:pt x="1023" y="755"/>
                </a:lnTo>
                <a:lnTo>
                  <a:pt x="1013" y="781"/>
                </a:lnTo>
                <a:lnTo>
                  <a:pt x="1002" y="809"/>
                </a:lnTo>
                <a:lnTo>
                  <a:pt x="987" y="846"/>
                </a:lnTo>
                <a:lnTo>
                  <a:pt x="972" y="881"/>
                </a:lnTo>
                <a:lnTo>
                  <a:pt x="962" y="904"/>
                </a:lnTo>
                <a:lnTo>
                  <a:pt x="951" y="928"/>
                </a:lnTo>
                <a:lnTo>
                  <a:pt x="941" y="953"/>
                </a:lnTo>
                <a:lnTo>
                  <a:pt x="930" y="977"/>
                </a:lnTo>
                <a:lnTo>
                  <a:pt x="914" y="1008"/>
                </a:lnTo>
                <a:lnTo>
                  <a:pt x="898" y="1040"/>
                </a:lnTo>
                <a:lnTo>
                  <a:pt x="879" y="1070"/>
                </a:lnTo>
                <a:lnTo>
                  <a:pt x="858" y="1100"/>
                </a:lnTo>
                <a:lnTo>
                  <a:pt x="836" y="1130"/>
                </a:lnTo>
                <a:lnTo>
                  <a:pt x="810" y="1158"/>
                </a:lnTo>
                <a:lnTo>
                  <a:pt x="781" y="1190"/>
                </a:lnTo>
                <a:lnTo>
                  <a:pt x="761" y="1209"/>
                </a:lnTo>
                <a:lnTo>
                  <a:pt x="737" y="1230"/>
                </a:lnTo>
                <a:lnTo>
                  <a:pt x="709" y="1253"/>
                </a:lnTo>
                <a:lnTo>
                  <a:pt x="686" y="1269"/>
                </a:lnTo>
                <a:lnTo>
                  <a:pt x="654" y="1289"/>
                </a:lnTo>
                <a:lnTo>
                  <a:pt x="606" y="1316"/>
                </a:lnTo>
                <a:lnTo>
                  <a:pt x="566" y="1334"/>
                </a:lnTo>
                <a:lnTo>
                  <a:pt x="536" y="1345"/>
                </a:lnTo>
                <a:lnTo>
                  <a:pt x="508" y="1357"/>
                </a:lnTo>
                <a:lnTo>
                  <a:pt x="473" y="1370"/>
                </a:lnTo>
                <a:lnTo>
                  <a:pt x="437" y="1381"/>
                </a:lnTo>
                <a:lnTo>
                  <a:pt x="401" y="1390"/>
                </a:lnTo>
                <a:lnTo>
                  <a:pt x="374" y="1398"/>
                </a:lnTo>
                <a:lnTo>
                  <a:pt x="341" y="1407"/>
                </a:lnTo>
                <a:lnTo>
                  <a:pt x="312" y="1415"/>
                </a:lnTo>
                <a:lnTo>
                  <a:pt x="274" y="1423"/>
                </a:lnTo>
                <a:lnTo>
                  <a:pt x="230" y="1433"/>
                </a:lnTo>
                <a:lnTo>
                  <a:pt x="190" y="1441"/>
                </a:lnTo>
                <a:lnTo>
                  <a:pt x="160" y="1448"/>
                </a:lnTo>
                <a:lnTo>
                  <a:pt x="131" y="1454"/>
                </a:lnTo>
                <a:lnTo>
                  <a:pt x="94" y="1461"/>
                </a:lnTo>
                <a:lnTo>
                  <a:pt x="51" y="1473"/>
                </a:lnTo>
                <a:lnTo>
                  <a:pt x="0" y="1494"/>
                </a:lnTo>
                <a:lnTo>
                  <a:pt x="2981" y="1496"/>
                </a:lnTo>
                <a:lnTo>
                  <a:pt x="2933" y="1478"/>
                </a:lnTo>
                <a:lnTo>
                  <a:pt x="2883" y="1467"/>
                </a:lnTo>
                <a:lnTo>
                  <a:pt x="2849" y="1461"/>
                </a:lnTo>
                <a:lnTo>
                  <a:pt x="2809" y="1453"/>
                </a:lnTo>
                <a:lnTo>
                  <a:pt x="2761" y="1441"/>
                </a:lnTo>
                <a:lnTo>
                  <a:pt x="2786" y="1448"/>
                </a:lnTo>
                <a:lnTo>
                  <a:pt x="2731" y="1433"/>
                </a:lnTo>
                <a:lnTo>
                  <a:pt x="2700" y="1425"/>
                </a:lnTo>
                <a:lnTo>
                  <a:pt x="2647" y="1410"/>
                </a:lnTo>
                <a:lnTo>
                  <a:pt x="2599" y="1394"/>
                </a:lnTo>
                <a:lnTo>
                  <a:pt x="2559" y="1380"/>
                </a:lnTo>
                <a:lnTo>
                  <a:pt x="2521" y="1367"/>
                </a:lnTo>
                <a:lnTo>
                  <a:pt x="2478" y="1352"/>
                </a:lnTo>
                <a:lnTo>
                  <a:pt x="2442" y="1337"/>
                </a:lnTo>
                <a:lnTo>
                  <a:pt x="2394" y="1314"/>
                </a:lnTo>
                <a:lnTo>
                  <a:pt x="2374" y="1302"/>
                </a:lnTo>
                <a:lnTo>
                  <a:pt x="2373" y="1302"/>
                </a:lnTo>
                <a:lnTo>
                  <a:pt x="2358" y="1293"/>
                </a:lnTo>
                <a:lnTo>
                  <a:pt x="2331" y="1278"/>
                </a:lnTo>
                <a:lnTo>
                  <a:pt x="2305" y="1259"/>
                </a:lnTo>
                <a:lnTo>
                  <a:pt x="2279" y="1237"/>
                </a:lnTo>
                <a:lnTo>
                  <a:pt x="2260" y="1219"/>
                </a:lnTo>
                <a:lnTo>
                  <a:pt x="2238" y="1198"/>
                </a:lnTo>
                <a:lnTo>
                  <a:pt x="2213" y="1168"/>
                </a:lnTo>
                <a:lnTo>
                  <a:pt x="2188" y="1137"/>
                </a:lnTo>
                <a:lnTo>
                  <a:pt x="2167" y="1108"/>
                </a:lnTo>
                <a:lnTo>
                  <a:pt x="2144" y="1078"/>
                </a:lnTo>
                <a:lnTo>
                  <a:pt x="2129" y="1053"/>
                </a:lnTo>
                <a:lnTo>
                  <a:pt x="2115" y="1033"/>
                </a:lnTo>
                <a:lnTo>
                  <a:pt x="2102" y="1011"/>
                </a:lnTo>
                <a:lnTo>
                  <a:pt x="2089" y="986"/>
                </a:lnTo>
                <a:lnTo>
                  <a:pt x="2077" y="959"/>
                </a:lnTo>
                <a:lnTo>
                  <a:pt x="2066" y="931"/>
                </a:lnTo>
                <a:lnTo>
                  <a:pt x="2055" y="902"/>
                </a:lnTo>
                <a:lnTo>
                  <a:pt x="2046" y="883"/>
                </a:lnTo>
                <a:lnTo>
                  <a:pt x="2037" y="861"/>
                </a:lnTo>
                <a:lnTo>
                  <a:pt x="2028" y="839"/>
                </a:lnTo>
                <a:lnTo>
                  <a:pt x="2018" y="818"/>
                </a:lnTo>
                <a:lnTo>
                  <a:pt x="2008" y="791"/>
                </a:lnTo>
                <a:lnTo>
                  <a:pt x="1996" y="763"/>
                </a:lnTo>
                <a:lnTo>
                  <a:pt x="1981" y="725"/>
                </a:lnTo>
                <a:lnTo>
                  <a:pt x="1967" y="697"/>
                </a:lnTo>
                <a:lnTo>
                  <a:pt x="1952" y="667"/>
                </a:lnTo>
                <a:lnTo>
                  <a:pt x="1938" y="634"/>
                </a:lnTo>
                <a:lnTo>
                  <a:pt x="1928" y="608"/>
                </a:lnTo>
                <a:lnTo>
                  <a:pt x="1914" y="577"/>
                </a:lnTo>
                <a:lnTo>
                  <a:pt x="1903" y="549"/>
                </a:lnTo>
                <a:lnTo>
                  <a:pt x="1882" y="507"/>
                </a:lnTo>
                <a:lnTo>
                  <a:pt x="1866" y="468"/>
                </a:lnTo>
                <a:lnTo>
                  <a:pt x="1850" y="434"/>
                </a:lnTo>
                <a:lnTo>
                  <a:pt x="1838" y="411"/>
                </a:lnTo>
                <a:lnTo>
                  <a:pt x="1824" y="381"/>
                </a:lnTo>
                <a:lnTo>
                  <a:pt x="1807" y="346"/>
                </a:lnTo>
                <a:lnTo>
                  <a:pt x="1794" y="320"/>
                </a:lnTo>
                <a:lnTo>
                  <a:pt x="1783" y="301"/>
                </a:lnTo>
                <a:lnTo>
                  <a:pt x="1776" y="285"/>
                </a:lnTo>
                <a:lnTo>
                  <a:pt x="1762" y="259"/>
                </a:lnTo>
                <a:lnTo>
                  <a:pt x="1749" y="234"/>
                </a:lnTo>
                <a:lnTo>
                  <a:pt x="1738" y="213"/>
                </a:lnTo>
                <a:lnTo>
                  <a:pt x="1727" y="191"/>
                </a:lnTo>
                <a:lnTo>
                  <a:pt x="1714" y="172"/>
                </a:lnTo>
                <a:lnTo>
                  <a:pt x="1703" y="160"/>
                </a:lnTo>
                <a:lnTo>
                  <a:pt x="1696" y="146"/>
                </a:lnTo>
                <a:lnTo>
                  <a:pt x="1689" y="136"/>
                </a:lnTo>
                <a:lnTo>
                  <a:pt x="1681" y="126"/>
                </a:lnTo>
                <a:lnTo>
                  <a:pt x="1676" y="121"/>
                </a:lnTo>
                <a:lnTo>
                  <a:pt x="1667" y="110"/>
                </a:lnTo>
                <a:lnTo>
                  <a:pt x="1655" y="95"/>
                </a:lnTo>
                <a:lnTo>
                  <a:pt x="1642" y="80"/>
                </a:lnTo>
                <a:lnTo>
                  <a:pt x="1628" y="63"/>
                </a:lnTo>
                <a:lnTo>
                  <a:pt x="1613" y="50"/>
                </a:lnTo>
                <a:lnTo>
                  <a:pt x="1598" y="38"/>
                </a:lnTo>
                <a:lnTo>
                  <a:pt x="1582" y="25"/>
                </a:lnTo>
                <a:lnTo>
                  <a:pt x="1557" y="14"/>
                </a:lnTo>
                <a:lnTo>
                  <a:pt x="1533" y="5"/>
                </a:lnTo>
                <a:lnTo>
                  <a:pt x="1503" y="0"/>
                </a:lnTo>
              </a:path>
            </a:pathLst>
          </a:custGeom>
          <a:noFill/>
          <a:ln w="19050" cap="rnd" cmpd="sng">
            <a:solidFill>
              <a:srgbClr val="000000"/>
            </a:solidFill>
            <a:prstDash val="solid"/>
            <a:round/>
            <a:headEnd type="none" w="med" len="med"/>
            <a:tailEnd type="none" w="med" len="med"/>
          </a:ln>
          <a:effectLst/>
        </p:spPr>
        <p:txBody>
          <a:bodyPr/>
          <a:lstStyle/>
          <a:p>
            <a:endParaRPr lang="en-US"/>
          </a:p>
        </p:txBody>
      </p:sp>
      <p:sp>
        <p:nvSpPr>
          <p:cNvPr id="11" name="Line 12">
            <a:extLst>
              <a:ext uri="{FF2B5EF4-FFF2-40B4-BE49-F238E27FC236}">
                <a16:creationId xmlns:a16="http://schemas.microsoft.com/office/drawing/2014/main" id="{D762B41A-66D9-3D6C-6794-9C7928DC8C7A}"/>
              </a:ext>
            </a:extLst>
          </p:cNvPr>
          <p:cNvSpPr>
            <a:spLocks noChangeShapeType="1"/>
          </p:cNvSpPr>
          <p:nvPr/>
        </p:nvSpPr>
        <p:spPr bwMode="auto">
          <a:xfrm>
            <a:off x="2677567" y="5374186"/>
            <a:ext cx="5534025" cy="1588"/>
          </a:xfrm>
          <a:prstGeom prst="line">
            <a:avLst/>
          </a:prstGeom>
          <a:noFill/>
          <a:ln w="19050">
            <a:solidFill>
              <a:srgbClr val="000000"/>
            </a:solidFill>
            <a:round/>
            <a:headEnd/>
            <a:tailEnd/>
          </a:ln>
          <a:effectLst/>
        </p:spPr>
        <p:txBody>
          <a:bodyPr/>
          <a:lstStyle/>
          <a:p>
            <a:endParaRPr lang="en-US"/>
          </a:p>
        </p:txBody>
      </p:sp>
      <p:sp>
        <p:nvSpPr>
          <p:cNvPr id="12" name="Text Box 13">
            <a:extLst>
              <a:ext uri="{FF2B5EF4-FFF2-40B4-BE49-F238E27FC236}">
                <a16:creationId xmlns:a16="http://schemas.microsoft.com/office/drawing/2014/main" id="{4755EAF0-16C1-2AD6-D9F6-A63EC6FDF62D}"/>
              </a:ext>
            </a:extLst>
          </p:cNvPr>
          <p:cNvSpPr txBox="1">
            <a:spLocks noChangeArrowheads="1"/>
          </p:cNvSpPr>
          <p:nvPr/>
        </p:nvSpPr>
        <p:spPr bwMode="auto">
          <a:xfrm>
            <a:off x="8213179" y="5137649"/>
            <a:ext cx="336550" cy="457200"/>
          </a:xfrm>
          <a:prstGeom prst="rect">
            <a:avLst/>
          </a:prstGeom>
          <a:noFill/>
          <a:ln w="12700">
            <a:noFill/>
            <a:miter lim="800000"/>
            <a:headEnd/>
            <a:tailEnd/>
          </a:ln>
          <a:effectLst/>
        </p:spPr>
        <p:txBody>
          <a:bodyPr wrap="none">
            <a:spAutoFit/>
          </a:bodyPr>
          <a:lstStyle/>
          <a:p>
            <a:r>
              <a:rPr lang="en-US" sz="2400" i="1" dirty="0">
                <a:solidFill>
                  <a:srgbClr val="000000"/>
                </a:solidFill>
                <a:effectLst/>
                <a:latin typeface="Arial" panose="020B0604020202020204" pitchFamily="34" charset="0"/>
                <a:cs typeface="Arial" panose="020B0604020202020204" pitchFamily="34" charset="0"/>
              </a:rPr>
              <a:t>x</a:t>
            </a:r>
          </a:p>
        </p:txBody>
      </p:sp>
      <p:sp>
        <p:nvSpPr>
          <p:cNvPr id="13" name="Line 14">
            <a:extLst>
              <a:ext uri="{FF2B5EF4-FFF2-40B4-BE49-F238E27FC236}">
                <a16:creationId xmlns:a16="http://schemas.microsoft.com/office/drawing/2014/main" id="{A12A2334-EACF-9F10-86CF-8BCD786ED87E}"/>
              </a:ext>
            </a:extLst>
          </p:cNvPr>
          <p:cNvSpPr>
            <a:spLocks noChangeShapeType="1"/>
          </p:cNvSpPr>
          <p:nvPr/>
        </p:nvSpPr>
        <p:spPr bwMode="auto">
          <a:xfrm>
            <a:off x="4736554" y="2648449"/>
            <a:ext cx="3175" cy="2849562"/>
          </a:xfrm>
          <a:prstGeom prst="line">
            <a:avLst/>
          </a:prstGeom>
          <a:noFill/>
          <a:ln w="28575">
            <a:solidFill>
              <a:srgbClr val="000000"/>
            </a:solidFill>
            <a:prstDash val="dash"/>
            <a:round/>
            <a:headEnd/>
            <a:tailEnd/>
          </a:ln>
          <a:effectLst/>
        </p:spPr>
        <p:txBody>
          <a:bodyPr wrap="none" anchor="ctr"/>
          <a:lstStyle/>
          <a:p>
            <a:endParaRPr lang="en-US"/>
          </a:p>
        </p:txBody>
      </p:sp>
      <p:sp>
        <p:nvSpPr>
          <p:cNvPr id="14" name="Line 15">
            <a:extLst>
              <a:ext uri="{FF2B5EF4-FFF2-40B4-BE49-F238E27FC236}">
                <a16:creationId xmlns:a16="http://schemas.microsoft.com/office/drawing/2014/main" id="{61129EEC-A548-7374-E799-3D9021ED2BE5}"/>
              </a:ext>
            </a:extLst>
          </p:cNvPr>
          <p:cNvSpPr>
            <a:spLocks noChangeShapeType="1"/>
          </p:cNvSpPr>
          <p:nvPr/>
        </p:nvSpPr>
        <p:spPr bwMode="auto">
          <a:xfrm flipH="1">
            <a:off x="6184354" y="2648449"/>
            <a:ext cx="0" cy="2830512"/>
          </a:xfrm>
          <a:prstGeom prst="line">
            <a:avLst/>
          </a:prstGeom>
          <a:noFill/>
          <a:ln w="28575">
            <a:solidFill>
              <a:srgbClr val="000000"/>
            </a:solidFill>
            <a:prstDash val="dash"/>
            <a:round/>
            <a:headEnd/>
            <a:tailEnd/>
          </a:ln>
          <a:effectLst/>
        </p:spPr>
        <p:txBody>
          <a:bodyPr wrap="none" anchor="ctr"/>
          <a:lstStyle/>
          <a:p>
            <a:endParaRPr lang="en-US"/>
          </a:p>
        </p:txBody>
      </p:sp>
      <p:sp>
        <p:nvSpPr>
          <p:cNvPr id="15" name="Line 16">
            <a:extLst>
              <a:ext uri="{FF2B5EF4-FFF2-40B4-BE49-F238E27FC236}">
                <a16:creationId xmlns:a16="http://schemas.microsoft.com/office/drawing/2014/main" id="{AEA7A205-5D9B-FE43-7AD7-7CE9F52109BB}"/>
              </a:ext>
            </a:extLst>
          </p:cNvPr>
          <p:cNvSpPr>
            <a:spLocks noChangeShapeType="1"/>
          </p:cNvSpPr>
          <p:nvPr/>
        </p:nvSpPr>
        <p:spPr bwMode="auto">
          <a:xfrm flipH="1">
            <a:off x="6911429" y="2248399"/>
            <a:ext cx="6350" cy="3529012"/>
          </a:xfrm>
          <a:prstGeom prst="line">
            <a:avLst/>
          </a:prstGeom>
          <a:noFill/>
          <a:ln w="28575">
            <a:solidFill>
              <a:srgbClr val="000000"/>
            </a:solidFill>
            <a:prstDash val="dash"/>
            <a:round/>
            <a:headEnd/>
            <a:tailEnd/>
          </a:ln>
          <a:effectLst/>
        </p:spPr>
        <p:txBody>
          <a:bodyPr wrap="none" anchor="ctr"/>
          <a:lstStyle/>
          <a:p>
            <a:endParaRPr lang="en-US"/>
          </a:p>
        </p:txBody>
      </p:sp>
      <p:sp>
        <p:nvSpPr>
          <p:cNvPr id="16" name="Line 17">
            <a:extLst>
              <a:ext uri="{FF2B5EF4-FFF2-40B4-BE49-F238E27FC236}">
                <a16:creationId xmlns:a16="http://schemas.microsoft.com/office/drawing/2014/main" id="{901F6E7B-D166-4C1B-95FB-298E204DD7CA}"/>
              </a:ext>
            </a:extLst>
          </p:cNvPr>
          <p:cNvSpPr>
            <a:spLocks noChangeShapeType="1"/>
          </p:cNvSpPr>
          <p:nvPr/>
        </p:nvSpPr>
        <p:spPr bwMode="auto">
          <a:xfrm flipH="1">
            <a:off x="7670254" y="1838824"/>
            <a:ext cx="0" cy="3687762"/>
          </a:xfrm>
          <a:prstGeom prst="line">
            <a:avLst/>
          </a:prstGeom>
          <a:noFill/>
          <a:ln w="28575">
            <a:solidFill>
              <a:srgbClr val="000000"/>
            </a:solidFill>
            <a:prstDash val="dash"/>
            <a:round/>
            <a:headEnd/>
            <a:tailEnd/>
          </a:ln>
          <a:effectLst/>
        </p:spPr>
        <p:txBody>
          <a:bodyPr wrap="none" anchor="ctr"/>
          <a:lstStyle/>
          <a:p>
            <a:endParaRPr lang="en-US"/>
          </a:p>
        </p:txBody>
      </p:sp>
      <p:sp>
        <p:nvSpPr>
          <p:cNvPr id="17" name="Text Box 18">
            <a:extLst>
              <a:ext uri="{FF2B5EF4-FFF2-40B4-BE49-F238E27FC236}">
                <a16:creationId xmlns:a16="http://schemas.microsoft.com/office/drawing/2014/main" id="{2C95524C-5112-13CA-4449-723031BC7316}"/>
              </a:ext>
            </a:extLst>
          </p:cNvPr>
          <p:cNvSpPr txBox="1">
            <a:spLocks noChangeArrowheads="1"/>
          </p:cNvSpPr>
          <p:nvPr/>
        </p:nvSpPr>
        <p:spPr bwMode="auto">
          <a:xfrm>
            <a:off x="2737892" y="5478961"/>
            <a:ext cx="931862" cy="427038"/>
          </a:xfrm>
          <a:prstGeom prst="rect">
            <a:avLst/>
          </a:prstGeom>
          <a:noFill/>
          <a:ln w="12700">
            <a:noFill/>
            <a:miter lim="800000"/>
            <a:headEnd/>
            <a:tailEnd/>
          </a:ln>
          <a:effectLst/>
        </p:spPr>
        <p:txBody>
          <a:bodyPr wrap="none">
            <a:spAutoFit/>
          </a:bodyPr>
          <a:lstStyle/>
          <a:p>
            <a:r>
              <a:rPr lang="en-US" i="1" dirty="0">
                <a:solidFill>
                  <a:srgbClr val="000000"/>
                </a:solidFill>
                <a:effectLst/>
                <a:latin typeface="Symbol" pitchFamily="18" charset="2"/>
              </a:rPr>
              <a:t>m</a:t>
            </a:r>
            <a:r>
              <a:rPr lang="en-US" dirty="0">
                <a:solidFill>
                  <a:srgbClr val="000000"/>
                </a:solidFill>
                <a:effectLst/>
                <a:latin typeface="Book Antiqua" pitchFamily="18" charset="0"/>
              </a:rPr>
              <a:t> – 3</a:t>
            </a:r>
            <a:r>
              <a:rPr lang="en-US" i="1" dirty="0">
                <a:solidFill>
                  <a:srgbClr val="000000"/>
                </a:solidFill>
                <a:effectLst/>
                <a:latin typeface="Symbol" pitchFamily="18" charset="2"/>
              </a:rPr>
              <a:t>s</a:t>
            </a:r>
          </a:p>
        </p:txBody>
      </p:sp>
      <p:sp>
        <p:nvSpPr>
          <p:cNvPr id="18" name="Text Box 19">
            <a:extLst>
              <a:ext uri="{FF2B5EF4-FFF2-40B4-BE49-F238E27FC236}">
                <a16:creationId xmlns:a16="http://schemas.microsoft.com/office/drawing/2014/main" id="{A743C4E5-C0D0-706B-7F90-BCFD3C0CE734}"/>
              </a:ext>
            </a:extLst>
          </p:cNvPr>
          <p:cNvSpPr txBox="1">
            <a:spLocks noChangeArrowheads="1"/>
          </p:cNvSpPr>
          <p:nvPr/>
        </p:nvSpPr>
        <p:spPr bwMode="auto">
          <a:xfrm>
            <a:off x="4242842" y="5478961"/>
            <a:ext cx="931862" cy="427038"/>
          </a:xfrm>
          <a:prstGeom prst="rect">
            <a:avLst/>
          </a:prstGeom>
          <a:noFill/>
          <a:ln w="12700">
            <a:noFill/>
            <a:miter lim="800000"/>
            <a:headEnd/>
            <a:tailEnd/>
          </a:ln>
          <a:effectLst/>
        </p:spPr>
        <p:txBody>
          <a:bodyPr wrap="none">
            <a:spAutoFit/>
          </a:bodyPr>
          <a:lstStyle/>
          <a:p>
            <a:r>
              <a:rPr lang="en-US" i="1">
                <a:solidFill>
                  <a:srgbClr val="000000"/>
                </a:solidFill>
                <a:effectLst/>
                <a:latin typeface="Symbol" pitchFamily="18" charset="2"/>
              </a:rPr>
              <a:t>m</a:t>
            </a:r>
            <a:r>
              <a:rPr lang="en-US">
                <a:solidFill>
                  <a:srgbClr val="000000"/>
                </a:solidFill>
                <a:effectLst/>
                <a:latin typeface="Book Antiqua" pitchFamily="18" charset="0"/>
              </a:rPr>
              <a:t> – 1</a:t>
            </a:r>
            <a:r>
              <a:rPr lang="en-US" i="1">
                <a:solidFill>
                  <a:srgbClr val="000000"/>
                </a:solidFill>
                <a:effectLst/>
                <a:latin typeface="Symbol" pitchFamily="18" charset="2"/>
              </a:rPr>
              <a:t>s</a:t>
            </a:r>
          </a:p>
        </p:txBody>
      </p:sp>
      <p:sp>
        <p:nvSpPr>
          <p:cNvPr id="19" name="Text Box 20">
            <a:extLst>
              <a:ext uri="{FF2B5EF4-FFF2-40B4-BE49-F238E27FC236}">
                <a16:creationId xmlns:a16="http://schemas.microsoft.com/office/drawing/2014/main" id="{7A16F1D7-6B26-6420-522C-0E5F920B89E0}"/>
              </a:ext>
            </a:extLst>
          </p:cNvPr>
          <p:cNvSpPr txBox="1">
            <a:spLocks noChangeArrowheads="1"/>
          </p:cNvSpPr>
          <p:nvPr/>
        </p:nvSpPr>
        <p:spPr bwMode="auto">
          <a:xfrm>
            <a:off x="3461792" y="5783761"/>
            <a:ext cx="931862" cy="427038"/>
          </a:xfrm>
          <a:prstGeom prst="rect">
            <a:avLst/>
          </a:prstGeom>
          <a:noFill/>
          <a:ln w="12700">
            <a:noFill/>
            <a:miter lim="800000"/>
            <a:headEnd/>
            <a:tailEnd/>
          </a:ln>
          <a:effectLst/>
        </p:spPr>
        <p:txBody>
          <a:bodyPr wrap="none">
            <a:spAutoFit/>
          </a:bodyPr>
          <a:lstStyle/>
          <a:p>
            <a:r>
              <a:rPr lang="en-US" i="1">
                <a:solidFill>
                  <a:srgbClr val="000000"/>
                </a:solidFill>
                <a:effectLst/>
                <a:latin typeface="Symbol" pitchFamily="18" charset="2"/>
              </a:rPr>
              <a:t>m</a:t>
            </a:r>
            <a:r>
              <a:rPr lang="en-US">
                <a:solidFill>
                  <a:srgbClr val="000000"/>
                </a:solidFill>
                <a:effectLst/>
                <a:latin typeface="Book Antiqua" pitchFamily="18" charset="0"/>
              </a:rPr>
              <a:t> – 2</a:t>
            </a:r>
            <a:r>
              <a:rPr lang="en-US" i="1">
                <a:solidFill>
                  <a:srgbClr val="000000"/>
                </a:solidFill>
                <a:effectLst/>
                <a:latin typeface="Symbol" pitchFamily="18" charset="2"/>
              </a:rPr>
              <a:t>s</a:t>
            </a:r>
          </a:p>
        </p:txBody>
      </p:sp>
      <p:sp>
        <p:nvSpPr>
          <p:cNvPr id="20" name="Text Box 21">
            <a:extLst>
              <a:ext uri="{FF2B5EF4-FFF2-40B4-BE49-F238E27FC236}">
                <a16:creationId xmlns:a16="http://schemas.microsoft.com/office/drawing/2014/main" id="{EF0571A8-9165-3132-025D-36C4FDA1C532}"/>
              </a:ext>
            </a:extLst>
          </p:cNvPr>
          <p:cNvSpPr txBox="1">
            <a:spLocks noChangeArrowheads="1"/>
          </p:cNvSpPr>
          <p:nvPr/>
        </p:nvSpPr>
        <p:spPr bwMode="auto">
          <a:xfrm>
            <a:off x="5657304" y="5478961"/>
            <a:ext cx="962025" cy="427038"/>
          </a:xfrm>
          <a:prstGeom prst="rect">
            <a:avLst/>
          </a:prstGeom>
          <a:noFill/>
          <a:ln w="12700">
            <a:noFill/>
            <a:miter lim="800000"/>
            <a:headEnd/>
            <a:tailEnd/>
          </a:ln>
          <a:effectLst/>
        </p:spPr>
        <p:txBody>
          <a:bodyPr wrap="none">
            <a:spAutoFit/>
          </a:bodyPr>
          <a:lstStyle/>
          <a:p>
            <a:r>
              <a:rPr lang="en-US" i="1">
                <a:solidFill>
                  <a:srgbClr val="000000"/>
                </a:solidFill>
                <a:effectLst/>
                <a:latin typeface="Symbol" pitchFamily="18" charset="2"/>
              </a:rPr>
              <a:t>m</a:t>
            </a:r>
            <a:r>
              <a:rPr lang="en-US">
                <a:solidFill>
                  <a:srgbClr val="000000"/>
                </a:solidFill>
                <a:effectLst/>
                <a:latin typeface="Book Antiqua" pitchFamily="18" charset="0"/>
              </a:rPr>
              <a:t> + 1</a:t>
            </a:r>
            <a:r>
              <a:rPr lang="en-US" i="1">
                <a:solidFill>
                  <a:srgbClr val="000000"/>
                </a:solidFill>
                <a:effectLst/>
                <a:latin typeface="Symbol" pitchFamily="18" charset="2"/>
              </a:rPr>
              <a:t>s</a:t>
            </a:r>
          </a:p>
        </p:txBody>
      </p:sp>
      <p:sp>
        <p:nvSpPr>
          <p:cNvPr id="21" name="Text Box 22">
            <a:extLst>
              <a:ext uri="{FF2B5EF4-FFF2-40B4-BE49-F238E27FC236}">
                <a16:creationId xmlns:a16="http://schemas.microsoft.com/office/drawing/2014/main" id="{F045994F-24AE-087E-75ED-0CFD6D7238C5}"/>
              </a:ext>
            </a:extLst>
          </p:cNvPr>
          <p:cNvSpPr txBox="1">
            <a:spLocks noChangeArrowheads="1"/>
          </p:cNvSpPr>
          <p:nvPr/>
        </p:nvSpPr>
        <p:spPr bwMode="auto">
          <a:xfrm>
            <a:off x="6381204" y="5783761"/>
            <a:ext cx="962025" cy="427038"/>
          </a:xfrm>
          <a:prstGeom prst="rect">
            <a:avLst/>
          </a:prstGeom>
          <a:noFill/>
          <a:ln w="12700">
            <a:noFill/>
            <a:miter lim="800000"/>
            <a:headEnd/>
            <a:tailEnd/>
          </a:ln>
          <a:effectLst/>
        </p:spPr>
        <p:txBody>
          <a:bodyPr wrap="none">
            <a:spAutoFit/>
          </a:bodyPr>
          <a:lstStyle/>
          <a:p>
            <a:r>
              <a:rPr lang="en-US" i="1">
                <a:solidFill>
                  <a:srgbClr val="000000"/>
                </a:solidFill>
                <a:effectLst/>
                <a:latin typeface="Symbol" pitchFamily="18" charset="2"/>
              </a:rPr>
              <a:t>m</a:t>
            </a:r>
            <a:r>
              <a:rPr lang="en-US">
                <a:solidFill>
                  <a:srgbClr val="000000"/>
                </a:solidFill>
                <a:effectLst/>
                <a:latin typeface="Book Antiqua" pitchFamily="18" charset="0"/>
              </a:rPr>
              <a:t> + 2</a:t>
            </a:r>
            <a:r>
              <a:rPr lang="en-US" i="1">
                <a:solidFill>
                  <a:srgbClr val="000000"/>
                </a:solidFill>
                <a:effectLst/>
                <a:latin typeface="Symbol" pitchFamily="18" charset="2"/>
              </a:rPr>
              <a:t>s</a:t>
            </a:r>
          </a:p>
        </p:txBody>
      </p:sp>
      <p:sp>
        <p:nvSpPr>
          <p:cNvPr id="22" name="Text Box 23">
            <a:extLst>
              <a:ext uri="{FF2B5EF4-FFF2-40B4-BE49-F238E27FC236}">
                <a16:creationId xmlns:a16="http://schemas.microsoft.com/office/drawing/2014/main" id="{C0E2BBDC-16A3-C50E-4CD0-7BDB56BC6E63}"/>
              </a:ext>
            </a:extLst>
          </p:cNvPr>
          <p:cNvSpPr txBox="1">
            <a:spLocks noChangeArrowheads="1"/>
          </p:cNvSpPr>
          <p:nvPr/>
        </p:nvSpPr>
        <p:spPr bwMode="auto">
          <a:xfrm>
            <a:off x="7143204" y="5459911"/>
            <a:ext cx="962025" cy="427038"/>
          </a:xfrm>
          <a:prstGeom prst="rect">
            <a:avLst/>
          </a:prstGeom>
          <a:noFill/>
          <a:ln w="12700">
            <a:noFill/>
            <a:miter lim="800000"/>
            <a:headEnd/>
            <a:tailEnd/>
          </a:ln>
          <a:effectLst/>
        </p:spPr>
        <p:txBody>
          <a:bodyPr wrap="none">
            <a:spAutoFit/>
          </a:bodyPr>
          <a:lstStyle/>
          <a:p>
            <a:r>
              <a:rPr lang="en-US" i="1" dirty="0">
                <a:solidFill>
                  <a:srgbClr val="000000"/>
                </a:solidFill>
                <a:effectLst/>
                <a:latin typeface="Symbol" pitchFamily="18" charset="2"/>
              </a:rPr>
              <a:t>m</a:t>
            </a:r>
            <a:r>
              <a:rPr lang="en-US" dirty="0">
                <a:solidFill>
                  <a:srgbClr val="000000"/>
                </a:solidFill>
                <a:effectLst/>
                <a:latin typeface="Book Antiqua" pitchFamily="18" charset="0"/>
              </a:rPr>
              <a:t> + 3</a:t>
            </a:r>
            <a:r>
              <a:rPr lang="en-US" i="1" dirty="0">
                <a:solidFill>
                  <a:srgbClr val="000000"/>
                </a:solidFill>
                <a:effectLst/>
                <a:latin typeface="Symbol" pitchFamily="18" charset="2"/>
              </a:rPr>
              <a:t>s</a:t>
            </a:r>
          </a:p>
        </p:txBody>
      </p:sp>
      <p:sp>
        <p:nvSpPr>
          <p:cNvPr id="23" name="Text Box 24">
            <a:extLst>
              <a:ext uri="{FF2B5EF4-FFF2-40B4-BE49-F238E27FC236}">
                <a16:creationId xmlns:a16="http://schemas.microsoft.com/office/drawing/2014/main" id="{7E8AC7C5-F220-FE05-4EB4-E827D078B5FD}"/>
              </a:ext>
            </a:extLst>
          </p:cNvPr>
          <p:cNvSpPr txBox="1">
            <a:spLocks noChangeArrowheads="1"/>
          </p:cNvSpPr>
          <p:nvPr/>
        </p:nvSpPr>
        <p:spPr bwMode="auto">
          <a:xfrm>
            <a:off x="5279479" y="5313861"/>
            <a:ext cx="344488" cy="427038"/>
          </a:xfrm>
          <a:prstGeom prst="rect">
            <a:avLst/>
          </a:prstGeom>
          <a:noFill/>
          <a:ln w="12700">
            <a:noFill/>
            <a:miter lim="800000"/>
            <a:headEnd/>
            <a:tailEnd/>
          </a:ln>
          <a:effectLst/>
        </p:spPr>
        <p:txBody>
          <a:bodyPr wrap="none">
            <a:spAutoFit/>
          </a:bodyPr>
          <a:lstStyle/>
          <a:p>
            <a:r>
              <a:rPr lang="en-US" i="1">
                <a:solidFill>
                  <a:srgbClr val="000000"/>
                </a:solidFill>
                <a:effectLst/>
                <a:latin typeface="Symbol" pitchFamily="18" charset="2"/>
              </a:rPr>
              <a:t>m</a:t>
            </a:r>
          </a:p>
        </p:txBody>
      </p:sp>
      <p:sp>
        <p:nvSpPr>
          <p:cNvPr id="24" name="Line 25">
            <a:extLst>
              <a:ext uri="{FF2B5EF4-FFF2-40B4-BE49-F238E27FC236}">
                <a16:creationId xmlns:a16="http://schemas.microsoft.com/office/drawing/2014/main" id="{419B497C-E527-5463-5797-9BEE183B95DA}"/>
              </a:ext>
            </a:extLst>
          </p:cNvPr>
          <p:cNvSpPr>
            <a:spLocks noChangeShapeType="1"/>
          </p:cNvSpPr>
          <p:nvPr/>
        </p:nvSpPr>
        <p:spPr bwMode="auto">
          <a:xfrm flipH="1">
            <a:off x="3212554" y="1838824"/>
            <a:ext cx="0" cy="3690937"/>
          </a:xfrm>
          <a:prstGeom prst="line">
            <a:avLst/>
          </a:prstGeom>
          <a:noFill/>
          <a:ln w="28575">
            <a:solidFill>
              <a:srgbClr val="000000"/>
            </a:solidFill>
            <a:prstDash val="dash"/>
            <a:round/>
            <a:headEnd/>
            <a:tailEnd/>
          </a:ln>
          <a:effectLst/>
        </p:spPr>
        <p:txBody>
          <a:bodyPr wrap="none" anchor="ctr"/>
          <a:lstStyle/>
          <a:p>
            <a:endParaRPr lang="en-US"/>
          </a:p>
        </p:txBody>
      </p:sp>
      <p:sp>
        <p:nvSpPr>
          <p:cNvPr id="25" name="Line 26">
            <a:extLst>
              <a:ext uri="{FF2B5EF4-FFF2-40B4-BE49-F238E27FC236}">
                <a16:creationId xmlns:a16="http://schemas.microsoft.com/office/drawing/2014/main" id="{F36B3AEA-DDC4-0718-654E-99082BFB7397}"/>
              </a:ext>
            </a:extLst>
          </p:cNvPr>
          <p:cNvSpPr>
            <a:spLocks noChangeShapeType="1"/>
          </p:cNvSpPr>
          <p:nvPr/>
        </p:nvSpPr>
        <p:spPr bwMode="auto">
          <a:xfrm flipH="1">
            <a:off x="3974554" y="2251574"/>
            <a:ext cx="0" cy="3557587"/>
          </a:xfrm>
          <a:prstGeom prst="line">
            <a:avLst/>
          </a:prstGeom>
          <a:noFill/>
          <a:ln w="28575">
            <a:solidFill>
              <a:srgbClr val="000000"/>
            </a:solidFill>
            <a:prstDash val="dash"/>
            <a:round/>
            <a:headEnd/>
            <a:tailEnd/>
          </a:ln>
          <a:effectLst/>
        </p:spPr>
        <p:txBody>
          <a:bodyPr wrap="none" anchor="ctr"/>
          <a:lstStyle/>
          <a:p>
            <a:endParaRPr lang="en-US"/>
          </a:p>
        </p:txBody>
      </p:sp>
      <p:sp>
        <p:nvSpPr>
          <p:cNvPr id="26" name="Text Box 28">
            <a:extLst>
              <a:ext uri="{FF2B5EF4-FFF2-40B4-BE49-F238E27FC236}">
                <a16:creationId xmlns:a16="http://schemas.microsoft.com/office/drawing/2014/main" id="{C61B55EF-0421-88E1-ED42-303132FF29A5}"/>
              </a:ext>
            </a:extLst>
          </p:cNvPr>
          <p:cNvSpPr txBox="1">
            <a:spLocks noChangeArrowheads="1"/>
          </p:cNvSpPr>
          <p:nvPr/>
        </p:nvSpPr>
        <p:spPr bwMode="auto">
          <a:xfrm>
            <a:off x="4902657" y="2491286"/>
            <a:ext cx="1142060" cy="430213"/>
          </a:xfrm>
          <a:prstGeom prst="rect">
            <a:avLst/>
          </a:prstGeom>
          <a:noFill/>
          <a:ln w="12700">
            <a:noFill/>
            <a:miter lim="800000"/>
            <a:headEnd/>
            <a:tailEnd/>
          </a:ln>
          <a:effectLst/>
        </p:spPr>
        <p:txBody>
          <a:bodyPr wrap="none">
            <a:spAutoFit/>
          </a:bodyPr>
          <a:lstStyle/>
          <a:p>
            <a:r>
              <a:rPr lang="en-US">
                <a:solidFill>
                  <a:srgbClr val="000000"/>
                </a:solidFill>
                <a:effectLst/>
                <a:latin typeface="Arial" panose="020B0604020202020204" pitchFamily="34" charset="0"/>
                <a:cs typeface="Arial" panose="020B0604020202020204" pitchFamily="34" charset="0"/>
              </a:rPr>
              <a:t>68.26%</a:t>
            </a:r>
          </a:p>
        </p:txBody>
      </p:sp>
      <p:sp>
        <p:nvSpPr>
          <p:cNvPr id="27" name="Line 29">
            <a:extLst>
              <a:ext uri="{FF2B5EF4-FFF2-40B4-BE49-F238E27FC236}">
                <a16:creationId xmlns:a16="http://schemas.microsoft.com/office/drawing/2014/main" id="{FC6B2871-1191-E3F4-179A-FFEE9FE0A5AB}"/>
              </a:ext>
            </a:extLst>
          </p:cNvPr>
          <p:cNvSpPr>
            <a:spLocks noChangeShapeType="1"/>
          </p:cNvSpPr>
          <p:nvPr/>
        </p:nvSpPr>
        <p:spPr bwMode="auto">
          <a:xfrm>
            <a:off x="5924088" y="2691311"/>
            <a:ext cx="244391" cy="0"/>
          </a:xfrm>
          <a:prstGeom prst="line">
            <a:avLst/>
          </a:prstGeom>
          <a:noFill/>
          <a:ln w="19050">
            <a:solidFill>
              <a:srgbClr val="000000"/>
            </a:solidFill>
            <a:round/>
            <a:headEnd/>
            <a:tailEnd type="triangle" w="med" len="med"/>
          </a:ln>
          <a:effectLst/>
        </p:spPr>
        <p:txBody>
          <a:bodyPr/>
          <a:lstStyle/>
          <a:p>
            <a:endParaRPr lang="en-US">
              <a:effectLst/>
              <a:latin typeface="Arial" panose="020B0604020202020204" pitchFamily="34" charset="0"/>
              <a:cs typeface="Arial" panose="020B0604020202020204" pitchFamily="34" charset="0"/>
            </a:endParaRPr>
          </a:p>
        </p:txBody>
      </p:sp>
      <p:sp>
        <p:nvSpPr>
          <p:cNvPr id="28" name="Line 30">
            <a:extLst>
              <a:ext uri="{FF2B5EF4-FFF2-40B4-BE49-F238E27FC236}">
                <a16:creationId xmlns:a16="http://schemas.microsoft.com/office/drawing/2014/main" id="{5090C5E1-6EFA-790B-6708-BA8ED4CABE86}"/>
              </a:ext>
            </a:extLst>
          </p:cNvPr>
          <p:cNvSpPr>
            <a:spLocks noChangeShapeType="1"/>
          </p:cNvSpPr>
          <p:nvPr/>
        </p:nvSpPr>
        <p:spPr bwMode="auto">
          <a:xfrm flipH="1">
            <a:off x="4739729" y="2691311"/>
            <a:ext cx="244391" cy="0"/>
          </a:xfrm>
          <a:prstGeom prst="line">
            <a:avLst/>
          </a:prstGeom>
          <a:noFill/>
          <a:ln w="19050">
            <a:solidFill>
              <a:srgbClr val="000000"/>
            </a:solidFill>
            <a:round/>
            <a:headEnd/>
            <a:tailEnd type="triangle" w="med" len="med"/>
          </a:ln>
          <a:effectLst/>
        </p:spPr>
        <p:txBody>
          <a:bodyPr/>
          <a:lstStyle/>
          <a:p>
            <a:endParaRPr lang="en-US">
              <a:effectLst/>
              <a:latin typeface="Arial" panose="020B0604020202020204" pitchFamily="34" charset="0"/>
              <a:cs typeface="Arial" panose="020B0604020202020204" pitchFamily="34" charset="0"/>
            </a:endParaRPr>
          </a:p>
        </p:txBody>
      </p:sp>
      <p:sp>
        <p:nvSpPr>
          <p:cNvPr id="29" name="Text Box 32">
            <a:extLst>
              <a:ext uri="{FF2B5EF4-FFF2-40B4-BE49-F238E27FC236}">
                <a16:creationId xmlns:a16="http://schemas.microsoft.com/office/drawing/2014/main" id="{2F69600A-1DE6-F22D-0880-22D3200F9045}"/>
              </a:ext>
            </a:extLst>
          </p:cNvPr>
          <p:cNvSpPr txBox="1">
            <a:spLocks noChangeArrowheads="1"/>
          </p:cNvSpPr>
          <p:nvPr/>
        </p:nvSpPr>
        <p:spPr bwMode="auto">
          <a:xfrm>
            <a:off x="4904829" y="2081711"/>
            <a:ext cx="1141413" cy="430213"/>
          </a:xfrm>
          <a:prstGeom prst="rect">
            <a:avLst/>
          </a:prstGeom>
          <a:noFill/>
          <a:ln w="12700">
            <a:noFill/>
            <a:miter lim="800000"/>
            <a:headEnd/>
            <a:tailEnd/>
          </a:ln>
          <a:effectLst/>
        </p:spPr>
        <p:txBody>
          <a:bodyPr wrap="none">
            <a:spAutoFit/>
          </a:bodyPr>
          <a:lstStyle/>
          <a:p>
            <a:r>
              <a:rPr lang="en-US">
                <a:solidFill>
                  <a:srgbClr val="000000"/>
                </a:solidFill>
                <a:effectLst/>
                <a:latin typeface="Arial" panose="020B0604020202020204" pitchFamily="34" charset="0"/>
                <a:cs typeface="Arial" panose="020B0604020202020204" pitchFamily="34" charset="0"/>
              </a:rPr>
              <a:t>95.44%</a:t>
            </a:r>
          </a:p>
        </p:txBody>
      </p:sp>
      <p:sp>
        <p:nvSpPr>
          <p:cNvPr id="30" name="Line 33">
            <a:extLst>
              <a:ext uri="{FF2B5EF4-FFF2-40B4-BE49-F238E27FC236}">
                <a16:creationId xmlns:a16="http://schemas.microsoft.com/office/drawing/2014/main" id="{98B84641-3E31-96A5-6BB5-1669D241DB07}"/>
              </a:ext>
            </a:extLst>
          </p:cNvPr>
          <p:cNvSpPr>
            <a:spLocks noChangeShapeType="1"/>
          </p:cNvSpPr>
          <p:nvPr/>
        </p:nvSpPr>
        <p:spPr bwMode="auto">
          <a:xfrm flipH="1">
            <a:off x="3990429" y="2291261"/>
            <a:ext cx="981075" cy="0"/>
          </a:xfrm>
          <a:prstGeom prst="line">
            <a:avLst/>
          </a:prstGeom>
          <a:noFill/>
          <a:ln w="19050">
            <a:solidFill>
              <a:srgbClr val="000000"/>
            </a:solidFill>
            <a:round/>
            <a:headEnd/>
            <a:tailEnd type="triangle" w="med" len="med"/>
          </a:ln>
          <a:effectLst/>
        </p:spPr>
        <p:txBody>
          <a:bodyPr/>
          <a:lstStyle/>
          <a:p>
            <a:endParaRPr lang="en-US">
              <a:effectLst/>
              <a:latin typeface="Arial" panose="020B0604020202020204" pitchFamily="34" charset="0"/>
              <a:cs typeface="Arial" panose="020B0604020202020204" pitchFamily="34" charset="0"/>
            </a:endParaRPr>
          </a:p>
        </p:txBody>
      </p:sp>
      <p:sp>
        <p:nvSpPr>
          <p:cNvPr id="31" name="Line 34">
            <a:extLst>
              <a:ext uri="{FF2B5EF4-FFF2-40B4-BE49-F238E27FC236}">
                <a16:creationId xmlns:a16="http://schemas.microsoft.com/office/drawing/2014/main" id="{FB35B78A-6A5C-955E-DDE9-D30DC5DBE9C4}"/>
              </a:ext>
            </a:extLst>
          </p:cNvPr>
          <p:cNvSpPr>
            <a:spLocks noChangeShapeType="1"/>
          </p:cNvSpPr>
          <p:nvPr/>
        </p:nvSpPr>
        <p:spPr bwMode="auto">
          <a:xfrm>
            <a:off x="5924004" y="2291261"/>
            <a:ext cx="962025" cy="0"/>
          </a:xfrm>
          <a:prstGeom prst="line">
            <a:avLst/>
          </a:prstGeom>
          <a:noFill/>
          <a:ln w="19050">
            <a:solidFill>
              <a:srgbClr val="000000"/>
            </a:solidFill>
            <a:round/>
            <a:headEnd/>
            <a:tailEnd type="triangle" w="med" len="med"/>
          </a:ln>
          <a:effectLst/>
        </p:spPr>
        <p:txBody>
          <a:bodyPr/>
          <a:lstStyle/>
          <a:p>
            <a:endParaRPr lang="en-US">
              <a:effectLst/>
              <a:latin typeface="Arial" panose="020B0604020202020204" pitchFamily="34" charset="0"/>
              <a:cs typeface="Arial" panose="020B0604020202020204" pitchFamily="34" charset="0"/>
            </a:endParaRPr>
          </a:p>
        </p:txBody>
      </p:sp>
      <p:sp>
        <p:nvSpPr>
          <p:cNvPr id="32" name="Text Box 36">
            <a:extLst>
              <a:ext uri="{FF2B5EF4-FFF2-40B4-BE49-F238E27FC236}">
                <a16:creationId xmlns:a16="http://schemas.microsoft.com/office/drawing/2014/main" id="{55C538F4-F98C-A023-6B96-7AB978DBFC24}"/>
              </a:ext>
            </a:extLst>
          </p:cNvPr>
          <p:cNvSpPr txBox="1">
            <a:spLocks noChangeArrowheads="1"/>
          </p:cNvSpPr>
          <p:nvPr/>
        </p:nvSpPr>
        <p:spPr bwMode="auto">
          <a:xfrm>
            <a:off x="4904829" y="1681661"/>
            <a:ext cx="1141413" cy="430213"/>
          </a:xfrm>
          <a:prstGeom prst="rect">
            <a:avLst/>
          </a:prstGeom>
          <a:noFill/>
          <a:ln w="12700">
            <a:noFill/>
            <a:miter lim="800000"/>
            <a:headEnd/>
            <a:tailEnd/>
          </a:ln>
          <a:effectLst/>
        </p:spPr>
        <p:txBody>
          <a:bodyPr wrap="none">
            <a:spAutoFit/>
          </a:bodyPr>
          <a:lstStyle/>
          <a:p>
            <a:r>
              <a:rPr lang="en-US" dirty="0">
                <a:solidFill>
                  <a:srgbClr val="000000"/>
                </a:solidFill>
                <a:effectLst/>
                <a:latin typeface="Arial" panose="020B0604020202020204" pitchFamily="34" charset="0"/>
                <a:cs typeface="Arial" panose="020B0604020202020204" pitchFamily="34" charset="0"/>
              </a:rPr>
              <a:t>99.72%</a:t>
            </a:r>
          </a:p>
        </p:txBody>
      </p:sp>
      <p:sp>
        <p:nvSpPr>
          <p:cNvPr id="33" name="Line 37">
            <a:extLst>
              <a:ext uri="{FF2B5EF4-FFF2-40B4-BE49-F238E27FC236}">
                <a16:creationId xmlns:a16="http://schemas.microsoft.com/office/drawing/2014/main" id="{DA7ECE68-EEA4-0601-59CA-C81DDC3B6085}"/>
              </a:ext>
            </a:extLst>
          </p:cNvPr>
          <p:cNvSpPr>
            <a:spLocks noChangeShapeType="1"/>
          </p:cNvSpPr>
          <p:nvPr/>
        </p:nvSpPr>
        <p:spPr bwMode="auto">
          <a:xfrm>
            <a:off x="5933529" y="1881686"/>
            <a:ext cx="1704975" cy="0"/>
          </a:xfrm>
          <a:prstGeom prst="line">
            <a:avLst/>
          </a:prstGeom>
          <a:noFill/>
          <a:ln w="19050">
            <a:solidFill>
              <a:srgbClr val="000000"/>
            </a:solidFill>
            <a:round/>
            <a:headEnd/>
            <a:tailEnd type="triangle" w="med" len="med"/>
          </a:ln>
          <a:effectLst/>
        </p:spPr>
        <p:txBody>
          <a:bodyPr/>
          <a:lstStyle/>
          <a:p>
            <a:endParaRPr lang="en-US">
              <a:effectLst/>
              <a:latin typeface="Arial" panose="020B0604020202020204" pitchFamily="34" charset="0"/>
              <a:cs typeface="Arial" panose="020B0604020202020204" pitchFamily="34" charset="0"/>
            </a:endParaRPr>
          </a:p>
        </p:txBody>
      </p:sp>
      <p:sp>
        <p:nvSpPr>
          <p:cNvPr id="34" name="Line 38">
            <a:extLst>
              <a:ext uri="{FF2B5EF4-FFF2-40B4-BE49-F238E27FC236}">
                <a16:creationId xmlns:a16="http://schemas.microsoft.com/office/drawing/2014/main" id="{5AC2E61F-A863-85C0-922B-C02E688B6330}"/>
              </a:ext>
            </a:extLst>
          </p:cNvPr>
          <p:cNvSpPr>
            <a:spLocks noChangeShapeType="1"/>
          </p:cNvSpPr>
          <p:nvPr/>
        </p:nvSpPr>
        <p:spPr bwMode="auto">
          <a:xfrm flipH="1">
            <a:off x="3257004" y="1881686"/>
            <a:ext cx="1704975" cy="0"/>
          </a:xfrm>
          <a:prstGeom prst="line">
            <a:avLst/>
          </a:prstGeom>
          <a:noFill/>
          <a:ln w="19050">
            <a:solidFill>
              <a:srgbClr val="000000"/>
            </a:solidFill>
            <a:round/>
            <a:headEnd/>
            <a:tailEnd type="triangle" w="med" len="med"/>
          </a:ln>
          <a:effectLst/>
        </p:spPr>
        <p:txBody>
          <a:bodyPr/>
          <a:lstStyle/>
          <a:p>
            <a:endParaRPr lang="en-US">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0130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573932" y="2782110"/>
            <a:ext cx="10301591" cy="3112851"/>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4000" b="1" u="sng" dirty="0">
                <a:solidFill>
                  <a:schemeClr val="bg1"/>
                </a:solidFill>
              </a:rPr>
              <a:t>Measures of position and relative standing</a:t>
            </a:r>
          </a:p>
          <a:p>
            <a:pPr algn="ctr"/>
            <a:endParaRPr lang="en-CA" b="1" u="sng" dirty="0"/>
          </a:p>
        </p:txBody>
      </p:sp>
      <p:sp>
        <p:nvSpPr>
          <p:cNvPr id="3" name="Footer Placeholder 2">
            <a:extLst>
              <a:ext uri="{FF2B5EF4-FFF2-40B4-BE49-F238E27FC236}">
                <a16:creationId xmlns:a16="http://schemas.microsoft.com/office/drawing/2014/main" id="{0A10A93B-32C3-25AC-D21A-B215B1003D4D}"/>
              </a:ext>
            </a:extLst>
          </p:cNvPr>
          <p:cNvSpPr>
            <a:spLocks noGrp="1"/>
          </p:cNvSpPr>
          <p:nvPr>
            <p:ph type="ftr" sz="quarter" idx="11"/>
          </p:nvPr>
        </p:nvSpPr>
        <p:spPr/>
        <p:txBody>
          <a:bodyPr/>
          <a:lstStyle/>
          <a:p>
            <a:r>
              <a:rPr lang="en-US" dirty="0"/>
              <a:t>Harpreet Kaur</a:t>
            </a:r>
          </a:p>
        </p:txBody>
      </p:sp>
    </p:spTree>
    <p:extLst>
      <p:ext uri="{BB962C8B-B14F-4D97-AF65-F5344CB8AC3E}">
        <p14:creationId xmlns:p14="http://schemas.microsoft.com/office/powerpoint/2010/main" val="1420470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7" name="Rectangle 2">
            <a:extLst>
              <a:ext uri="{FF2B5EF4-FFF2-40B4-BE49-F238E27FC236}">
                <a16:creationId xmlns:a16="http://schemas.microsoft.com/office/drawing/2014/main" id="{AE7EE7ED-2C30-36B5-D1BB-33EC1080A35C}"/>
              </a:ext>
            </a:extLst>
          </p:cNvPr>
          <p:cNvSpPr txBox="1">
            <a:spLocks noChangeArrowheads="1"/>
          </p:cNvSpPr>
          <p:nvPr/>
        </p:nvSpPr>
        <p:spPr>
          <a:xfrm>
            <a:off x="1489163" y="1162467"/>
            <a:ext cx="3781700" cy="636449"/>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Detecting Outliers</a:t>
            </a:r>
          </a:p>
        </p:txBody>
      </p:sp>
      <p:sp>
        <p:nvSpPr>
          <p:cNvPr id="8" name="Rectangle 4">
            <a:extLst>
              <a:ext uri="{FF2B5EF4-FFF2-40B4-BE49-F238E27FC236}">
                <a16:creationId xmlns:a16="http://schemas.microsoft.com/office/drawing/2014/main" id="{E42FDCE2-46F5-5E9F-6EFD-FF276ACA4597}"/>
              </a:ext>
            </a:extLst>
          </p:cNvPr>
          <p:cNvSpPr>
            <a:spLocks noChangeArrowheads="1"/>
          </p:cNvSpPr>
          <p:nvPr/>
        </p:nvSpPr>
        <p:spPr bwMode="auto">
          <a:xfrm>
            <a:off x="987694" y="1990179"/>
            <a:ext cx="10030826" cy="895350"/>
          </a:xfrm>
          <a:prstGeom prst="rect">
            <a:avLst/>
          </a:prstGeom>
          <a:noFill/>
          <a:ln w="12700">
            <a:noFill/>
            <a:miter lim="800000"/>
            <a:headEnd/>
            <a:tailEnd/>
          </a:ln>
          <a:effectLst/>
        </p:spPr>
        <p:txBody>
          <a:bodyPr wrap="none" anchor="ctr"/>
          <a:lstStyle/>
          <a:p>
            <a:pPr algn="l">
              <a:buFont typeface="Wingdings" pitchFamily="2" charset="2"/>
              <a:buChar char="n"/>
            </a:pPr>
            <a:r>
              <a:rPr lang="en-US" sz="2400" dirty="0">
                <a:solidFill>
                  <a:srgbClr val="000000"/>
                </a:solidFill>
                <a:effectLst/>
                <a:latin typeface="Arial" panose="020B0604020202020204" pitchFamily="34" charset="0"/>
                <a:cs typeface="Arial" panose="020B0604020202020204" pitchFamily="34" charset="0"/>
              </a:rPr>
              <a:t>   An </a:t>
            </a:r>
            <a:r>
              <a:rPr lang="en-US" sz="2400" u="sng" dirty="0">
                <a:solidFill>
                  <a:srgbClr val="000000"/>
                </a:solidFill>
                <a:effectLst/>
                <a:latin typeface="Arial" panose="020B0604020202020204" pitchFamily="34" charset="0"/>
                <a:cs typeface="Arial" panose="020B0604020202020204" pitchFamily="34" charset="0"/>
              </a:rPr>
              <a:t>outlier</a:t>
            </a:r>
            <a:r>
              <a:rPr lang="en-US" sz="2400" dirty="0">
                <a:solidFill>
                  <a:srgbClr val="000000"/>
                </a:solidFill>
                <a:effectLst/>
                <a:latin typeface="Arial" panose="020B0604020202020204" pitchFamily="34" charset="0"/>
                <a:cs typeface="Arial" panose="020B0604020202020204" pitchFamily="34" charset="0"/>
              </a:rPr>
              <a:t> is an unusually small or unusually large value in a data set.</a:t>
            </a:r>
          </a:p>
        </p:txBody>
      </p:sp>
      <p:sp>
        <p:nvSpPr>
          <p:cNvPr id="9" name="Rectangle 5">
            <a:extLst>
              <a:ext uri="{FF2B5EF4-FFF2-40B4-BE49-F238E27FC236}">
                <a16:creationId xmlns:a16="http://schemas.microsoft.com/office/drawing/2014/main" id="{44B7E00C-5CAC-BB7B-7E83-0FB7AD85B38B}"/>
              </a:ext>
            </a:extLst>
          </p:cNvPr>
          <p:cNvSpPr>
            <a:spLocks noChangeArrowheads="1"/>
          </p:cNvSpPr>
          <p:nvPr/>
        </p:nvSpPr>
        <p:spPr bwMode="auto">
          <a:xfrm>
            <a:off x="987693" y="3049722"/>
            <a:ext cx="10119579" cy="857250"/>
          </a:xfrm>
          <a:prstGeom prst="rect">
            <a:avLst/>
          </a:prstGeom>
          <a:noFill/>
          <a:ln w="12700">
            <a:noFill/>
            <a:miter lim="800000"/>
            <a:headEnd/>
            <a:tailEnd/>
          </a:ln>
          <a:effectLst/>
        </p:spPr>
        <p:txBody>
          <a:bodyPr wrap="none" anchor="ctr"/>
          <a:lstStyle/>
          <a:p>
            <a:pPr algn="l">
              <a:buFont typeface="Wingdings" pitchFamily="2" charset="2"/>
              <a:buChar char="n"/>
            </a:pPr>
            <a:r>
              <a:rPr lang="en-US" sz="2400" dirty="0">
                <a:solidFill>
                  <a:srgbClr val="000000"/>
                </a:solidFill>
                <a:effectLst/>
                <a:latin typeface="Arial" panose="020B0604020202020204" pitchFamily="34" charset="0"/>
                <a:cs typeface="Arial" panose="020B0604020202020204" pitchFamily="34" charset="0"/>
              </a:rPr>
              <a:t>   A data value with a z-score less than -3 or greater than +3 might be </a:t>
            </a:r>
          </a:p>
          <a:p>
            <a:pPr algn="l"/>
            <a:r>
              <a:rPr lang="en-US" sz="2400" dirty="0">
                <a:solidFill>
                  <a:srgbClr val="000000"/>
                </a:solidFill>
                <a:latin typeface="Arial" panose="020B0604020202020204" pitchFamily="34" charset="0"/>
                <a:cs typeface="Arial" panose="020B0604020202020204" pitchFamily="34" charset="0"/>
              </a:rPr>
              <a:t>      </a:t>
            </a:r>
            <a:r>
              <a:rPr lang="en-US" sz="2400" dirty="0">
                <a:solidFill>
                  <a:srgbClr val="000000"/>
                </a:solidFill>
                <a:effectLst/>
                <a:latin typeface="Arial" panose="020B0604020202020204" pitchFamily="34" charset="0"/>
                <a:cs typeface="Arial" panose="020B0604020202020204" pitchFamily="34" charset="0"/>
              </a:rPr>
              <a:t>considered an outlier.</a:t>
            </a:r>
          </a:p>
        </p:txBody>
      </p:sp>
      <p:sp>
        <p:nvSpPr>
          <p:cNvPr id="10" name="Rectangle 6">
            <a:extLst>
              <a:ext uri="{FF2B5EF4-FFF2-40B4-BE49-F238E27FC236}">
                <a16:creationId xmlns:a16="http://schemas.microsoft.com/office/drawing/2014/main" id="{48A9B320-8B55-CDA2-753D-5AA5A71F0EAF}"/>
              </a:ext>
            </a:extLst>
          </p:cNvPr>
          <p:cNvSpPr>
            <a:spLocks noChangeArrowheads="1"/>
          </p:cNvSpPr>
          <p:nvPr/>
        </p:nvSpPr>
        <p:spPr bwMode="auto">
          <a:xfrm>
            <a:off x="987693" y="3571329"/>
            <a:ext cx="10167987" cy="2781300"/>
          </a:xfrm>
          <a:prstGeom prst="rect">
            <a:avLst/>
          </a:prstGeom>
          <a:noFill/>
          <a:ln w="12700">
            <a:noFill/>
            <a:miter lim="800000"/>
            <a:headEnd/>
            <a:tailEnd/>
          </a:ln>
          <a:effectLst/>
        </p:spPr>
        <p:txBody>
          <a:bodyPr wrap="none" anchor="ctr"/>
          <a:lstStyle/>
          <a:p>
            <a:pPr algn="l">
              <a:spcBef>
                <a:spcPct val="20000"/>
              </a:spcBef>
              <a:buFont typeface="Wingdings" pitchFamily="2" charset="2"/>
              <a:buChar char="n"/>
            </a:pPr>
            <a:r>
              <a:rPr lang="en-US" sz="2400" dirty="0">
                <a:solidFill>
                  <a:srgbClr val="000000"/>
                </a:solidFill>
                <a:effectLst/>
                <a:latin typeface="Arial" panose="020B0604020202020204" pitchFamily="34" charset="0"/>
                <a:cs typeface="Arial" panose="020B0604020202020204" pitchFamily="34" charset="0"/>
              </a:rPr>
              <a:t>   It might be:</a:t>
            </a:r>
          </a:p>
          <a:p>
            <a:pPr lvl="1" algn="l">
              <a:lnSpc>
                <a:spcPct val="90000"/>
              </a:lnSpc>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  an incorrectly recorded data value</a:t>
            </a:r>
          </a:p>
          <a:p>
            <a:pPr lvl="1" algn="l">
              <a:lnSpc>
                <a:spcPct val="90000"/>
              </a:lnSpc>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  a data value that was incorrectly included in the data set</a:t>
            </a:r>
          </a:p>
          <a:p>
            <a:pPr lvl="1" algn="l">
              <a:lnSpc>
                <a:spcPct val="90000"/>
              </a:lnSpc>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  a correctly recorded data value that belongs in the data set</a:t>
            </a:r>
          </a:p>
        </p:txBody>
      </p:sp>
    </p:spTree>
    <p:extLst>
      <p:ext uri="{BB962C8B-B14F-4D97-AF65-F5344CB8AC3E}">
        <p14:creationId xmlns:p14="http://schemas.microsoft.com/office/powerpoint/2010/main" val="2945619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ABA3F4D-984C-0E9A-00A0-AAF849B8DC8A}"/>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FC7D99F4-D492-21E7-4FB0-CD2A089D7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Footer Placeholder 4">
            <a:extLst>
              <a:ext uri="{FF2B5EF4-FFF2-40B4-BE49-F238E27FC236}">
                <a16:creationId xmlns:a16="http://schemas.microsoft.com/office/drawing/2014/main" id="{F06E8F2D-7417-935F-32D3-04EFC876AA5E}"/>
              </a:ext>
            </a:extLst>
          </p:cNvPr>
          <p:cNvSpPr>
            <a:spLocks noGrp="1"/>
          </p:cNvSpPr>
          <p:nvPr>
            <p:ph type="ftr" sz="quarter" idx="11"/>
          </p:nvPr>
        </p:nvSpPr>
        <p:spPr/>
        <p:txBody>
          <a:bodyPr/>
          <a:lstStyle/>
          <a:p>
            <a:r>
              <a:rPr lang="en-CA"/>
              <a:t>Harpreet Kaur</a:t>
            </a:r>
          </a:p>
        </p:txBody>
      </p:sp>
      <p:sp>
        <p:nvSpPr>
          <p:cNvPr id="6" name="Content Placeholder 2">
            <a:extLst>
              <a:ext uri="{FF2B5EF4-FFF2-40B4-BE49-F238E27FC236}">
                <a16:creationId xmlns:a16="http://schemas.microsoft.com/office/drawing/2014/main" id="{E595D76B-9D8D-77CF-B3A2-D65F2A2891A9}"/>
              </a:ext>
            </a:extLst>
          </p:cNvPr>
          <p:cNvSpPr txBox="1">
            <a:spLocks/>
          </p:cNvSpPr>
          <p:nvPr/>
        </p:nvSpPr>
        <p:spPr>
          <a:xfrm>
            <a:off x="222080" y="90913"/>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Z- score and Empirical Rule</a:t>
            </a:r>
          </a:p>
        </p:txBody>
      </p:sp>
      <p:sp>
        <p:nvSpPr>
          <p:cNvPr id="8" name="Rectangle 596">
            <a:extLst>
              <a:ext uri="{FF2B5EF4-FFF2-40B4-BE49-F238E27FC236}">
                <a16:creationId xmlns:a16="http://schemas.microsoft.com/office/drawing/2014/main" id="{4B6C48CB-0F3F-3556-9FFD-6BA01B45ADB4}"/>
              </a:ext>
            </a:extLst>
          </p:cNvPr>
          <p:cNvSpPr>
            <a:spLocks noChangeArrowheads="1"/>
          </p:cNvSpPr>
          <p:nvPr/>
        </p:nvSpPr>
        <p:spPr bwMode="auto">
          <a:xfrm>
            <a:off x="714667" y="1801092"/>
            <a:ext cx="7110552" cy="495300"/>
          </a:xfrm>
          <a:prstGeom prst="rect">
            <a:avLst/>
          </a:prstGeom>
          <a:noFill/>
          <a:ln w="12700">
            <a:noFill/>
            <a:miter lim="800000"/>
            <a:headEnd/>
            <a:tailEnd/>
          </a:ln>
          <a:effectLst/>
        </p:spPr>
        <p:txBody>
          <a:bodyPr wrap="none" anchor="ctr"/>
          <a:lstStyle/>
          <a:p>
            <a:pPr algn="l">
              <a:buSzPct val="125000"/>
              <a:buFontTx/>
              <a:buChar char="•"/>
            </a:pPr>
            <a:r>
              <a:rPr lang="en-US" sz="2400" dirty="0">
                <a:solidFill>
                  <a:srgbClr val="000000"/>
                </a:solidFill>
                <a:effectLst/>
                <a:latin typeface="Arial" panose="020B0604020202020204" pitchFamily="34" charset="0"/>
                <a:cs typeface="Arial" panose="020B0604020202020204" pitchFamily="34" charset="0"/>
              </a:rPr>
              <a:t>  The most extreme z-scores are -1.20 and 2.27</a:t>
            </a:r>
          </a:p>
        </p:txBody>
      </p:sp>
      <p:sp>
        <p:nvSpPr>
          <p:cNvPr id="9" name="Rectangle 597">
            <a:extLst>
              <a:ext uri="{FF2B5EF4-FFF2-40B4-BE49-F238E27FC236}">
                <a16:creationId xmlns:a16="http://schemas.microsoft.com/office/drawing/2014/main" id="{9DD9C942-756F-440F-5FEA-E1FB60D01B7F}"/>
              </a:ext>
            </a:extLst>
          </p:cNvPr>
          <p:cNvSpPr>
            <a:spLocks noChangeArrowheads="1"/>
          </p:cNvSpPr>
          <p:nvPr/>
        </p:nvSpPr>
        <p:spPr bwMode="auto">
          <a:xfrm>
            <a:off x="714667" y="2372507"/>
            <a:ext cx="11048436" cy="652258"/>
          </a:xfrm>
          <a:prstGeom prst="rect">
            <a:avLst/>
          </a:prstGeom>
          <a:noFill/>
          <a:ln w="12700">
            <a:noFill/>
            <a:miter lim="800000"/>
            <a:headEnd/>
            <a:tailEnd/>
          </a:ln>
          <a:effectLst/>
        </p:spPr>
        <p:txBody>
          <a:bodyPr wrap="none" anchor="ctr"/>
          <a:lstStyle/>
          <a:p>
            <a:pPr algn="l">
              <a:lnSpc>
                <a:spcPct val="90000"/>
              </a:lnSpc>
              <a:spcBef>
                <a:spcPct val="20000"/>
              </a:spcBef>
              <a:buSzPct val="125000"/>
              <a:buFontTx/>
              <a:buChar char="•"/>
            </a:pPr>
            <a:r>
              <a:rPr lang="en-US" sz="2400" dirty="0">
                <a:solidFill>
                  <a:srgbClr val="000000"/>
                </a:solidFill>
                <a:effectLst/>
                <a:latin typeface="Arial" panose="020B0604020202020204" pitchFamily="34" charset="0"/>
                <a:cs typeface="Arial" panose="020B0604020202020204" pitchFamily="34" charset="0"/>
              </a:rPr>
              <a:t>  Using |</a:t>
            </a:r>
            <a:r>
              <a:rPr lang="en-US" sz="2400" i="1" dirty="0">
                <a:solidFill>
                  <a:srgbClr val="000000"/>
                </a:solidFill>
                <a:effectLst/>
                <a:latin typeface="Arial" panose="020B0604020202020204" pitchFamily="34" charset="0"/>
                <a:cs typeface="Arial" panose="020B0604020202020204" pitchFamily="34" charset="0"/>
              </a:rPr>
              <a:t>z</a:t>
            </a:r>
            <a:r>
              <a:rPr lang="en-US" sz="2400" dirty="0">
                <a:solidFill>
                  <a:srgbClr val="000000"/>
                </a:solidFill>
                <a:effectLst/>
                <a:latin typeface="Arial" panose="020B0604020202020204" pitchFamily="34" charset="0"/>
                <a:cs typeface="Arial" panose="020B0604020202020204" pitchFamily="34" charset="0"/>
              </a:rPr>
              <a:t>| </a:t>
            </a:r>
            <a:r>
              <a:rPr lang="en-US" sz="2400" u="sng" dirty="0">
                <a:solidFill>
                  <a:srgbClr val="000000"/>
                </a:solidFill>
                <a:effectLst/>
                <a:latin typeface="Arial" panose="020B0604020202020204" pitchFamily="34" charset="0"/>
                <a:cs typeface="Arial" panose="020B0604020202020204" pitchFamily="34" charset="0"/>
              </a:rPr>
              <a:t>&gt;</a:t>
            </a:r>
            <a:r>
              <a:rPr lang="en-US" sz="2400" dirty="0">
                <a:solidFill>
                  <a:srgbClr val="000000"/>
                </a:solidFill>
                <a:effectLst/>
                <a:latin typeface="Arial" panose="020B0604020202020204" pitchFamily="34" charset="0"/>
                <a:cs typeface="Arial" panose="020B0604020202020204" pitchFamily="34" charset="0"/>
              </a:rPr>
              <a:t> 3 as the criterion for an outlier, there are no outliers in this data set.</a:t>
            </a:r>
          </a:p>
        </p:txBody>
      </p:sp>
      <p:pic>
        <p:nvPicPr>
          <p:cNvPr id="10" name="Picture 603">
            <a:extLst>
              <a:ext uri="{FF2B5EF4-FFF2-40B4-BE49-F238E27FC236}">
                <a16:creationId xmlns:a16="http://schemas.microsoft.com/office/drawing/2014/main" id="{33F313D4-F3F6-DBE7-CCA4-29E4F152B4D9}"/>
              </a:ext>
            </a:extLst>
          </p:cNvPr>
          <p:cNvPicPr>
            <a:picLocks noChangeAspect="1" noChangeArrowheads="1"/>
          </p:cNvPicPr>
          <p:nvPr/>
        </p:nvPicPr>
        <p:blipFill>
          <a:blip r:embed="rId3"/>
          <a:srcRect/>
          <a:stretch>
            <a:fillRect/>
          </a:stretch>
        </p:blipFill>
        <p:spPr bwMode="auto">
          <a:xfrm>
            <a:off x="1790334" y="3910189"/>
            <a:ext cx="7823200" cy="2454275"/>
          </a:xfrm>
          <a:prstGeom prst="rect">
            <a:avLst/>
          </a:prstGeom>
          <a:solidFill>
            <a:schemeClr val="bg1">
              <a:lumMod val="85000"/>
            </a:schemeClr>
          </a:solidFill>
          <a:ln w="12700">
            <a:noFill/>
            <a:miter lim="800000"/>
            <a:headEnd/>
            <a:tailEnd/>
          </a:ln>
          <a:effectLst/>
        </p:spPr>
      </p:pic>
      <p:sp>
        <p:nvSpPr>
          <p:cNvPr id="11" name="Rectangle 594">
            <a:extLst>
              <a:ext uri="{FF2B5EF4-FFF2-40B4-BE49-F238E27FC236}">
                <a16:creationId xmlns:a16="http://schemas.microsoft.com/office/drawing/2014/main" id="{F3B919E5-ACD3-1E79-2B32-052AAD64A6FE}"/>
              </a:ext>
            </a:extLst>
          </p:cNvPr>
          <p:cNvSpPr>
            <a:spLocks noChangeArrowheads="1"/>
          </p:cNvSpPr>
          <p:nvPr/>
        </p:nvSpPr>
        <p:spPr bwMode="auto">
          <a:xfrm>
            <a:off x="1788747" y="3900664"/>
            <a:ext cx="784225" cy="385762"/>
          </a:xfrm>
          <a:prstGeom prst="rect">
            <a:avLst/>
          </a:prstGeom>
          <a:noFill/>
          <a:ln w="57150">
            <a:solidFill>
              <a:srgbClr val="C00000"/>
            </a:solidFill>
            <a:miter lim="800000"/>
            <a:headEnd/>
            <a:tailEnd/>
          </a:ln>
          <a:effectLst/>
        </p:spPr>
        <p:txBody>
          <a:bodyPr wrap="none" anchor="ctr"/>
          <a:lstStyle/>
          <a:p>
            <a:endParaRPr lang="en-US"/>
          </a:p>
        </p:txBody>
      </p:sp>
      <p:sp>
        <p:nvSpPr>
          <p:cNvPr id="12" name="Rectangle 595">
            <a:extLst>
              <a:ext uri="{FF2B5EF4-FFF2-40B4-BE49-F238E27FC236}">
                <a16:creationId xmlns:a16="http://schemas.microsoft.com/office/drawing/2014/main" id="{B2FE66C5-32BD-3993-0C47-E1359D14ADE3}"/>
              </a:ext>
            </a:extLst>
          </p:cNvPr>
          <p:cNvSpPr>
            <a:spLocks noChangeArrowheads="1"/>
          </p:cNvSpPr>
          <p:nvPr/>
        </p:nvSpPr>
        <p:spPr bwMode="auto">
          <a:xfrm>
            <a:off x="8807084" y="5961058"/>
            <a:ext cx="800100" cy="385762"/>
          </a:xfrm>
          <a:prstGeom prst="rect">
            <a:avLst/>
          </a:prstGeom>
          <a:noFill/>
          <a:ln w="57150">
            <a:solidFill>
              <a:srgbClr val="C00000"/>
            </a:solidFill>
            <a:miter lim="800000"/>
            <a:headEnd/>
            <a:tailEnd/>
          </a:ln>
          <a:effectLst/>
        </p:spPr>
        <p:txBody>
          <a:bodyPr wrap="none" anchor="ctr"/>
          <a:lstStyle/>
          <a:p>
            <a:endParaRPr lang="en-US"/>
          </a:p>
        </p:txBody>
      </p:sp>
      <p:sp>
        <p:nvSpPr>
          <p:cNvPr id="13" name="Rectangle 599">
            <a:extLst>
              <a:ext uri="{FF2B5EF4-FFF2-40B4-BE49-F238E27FC236}">
                <a16:creationId xmlns:a16="http://schemas.microsoft.com/office/drawing/2014/main" id="{5680B5EA-4601-5516-FD83-48BFBB749DC3}"/>
              </a:ext>
            </a:extLst>
          </p:cNvPr>
          <p:cNvSpPr>
            <a:spLocks noChangeArrowheads="1"/>
          </p:cNvSpPr>
          <p:nvPr/>
        </p:nvSpPr>
        <p:spPr bwMode="auto">
          <a:xfrm>
            <a:off x="2758709" y="3234658"/>
            <a:ext cx="5886450" cy="495300"/>
          </a:xfrm>
          <a:prstGeom prst="rect">
            <a:avLst/>
          </a:prstGeom>
          <a:solidFill>
            <a:srgbClr val="ECF7FF"/>
          </a:solidFill>
          <a:ln w="12700">
            <a:solidFill>
              <a:srgbClr val="00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r>
              <a:rPr lang="en-US" sz="2400">
                <a:solidFill>
                  <a:srgbClr val="000000"/>
                </a:solidFill>
                <a:effectLst/>
                <a:latin typeface="Arial" panose="020B0604020202020204" pitchFamily="34" charset="0"/>
                <a:cs typeface="Arial" panose="020B0604020202020204" pitchFamily="34" charset="0"/>
              </a:rPr>
              <a:t>Standardized Values for Apartment Rents</a:t>
            </a:r>
          </a:p>
        </p:txBody>
      </p:sp>
      <p:sp>
        <p:nvSpPr>
          <p:cNvPr id="14" name="Rectangle 605">
            <a:extLst>
              <a:ext uri="{FF2B5EF4-FFF2-40B4-BE49-F238E27FC236}">
                <a16:creationId xmlns:a16="http://schemas.microsoft.com/office/drawing/2014/main" id="{B6EFE209-1725-F064-A00C-50FDBFF2C25D}"/>
              </a:ext>
            </a:extLst>
          </p:cNvPr>
          <p:cNvSpPr>
            <a:spLocks noChangeArrowheads="1"/>
          </p:cNvSpPr>
          <p:nvPr/>
        </p:nvSpPr>
        <p:spPr bwMode="auto">
          <a:xfrm>
            <a:off x="504880" y="1249641"/>
            <a:ext cx="4308783" cy="495300"/>
          </a:xfrm>
          <a:prstGeom prst="rect">
            <a:avLst/>
          </a:prstGeom>
          <a:noFill/>
          <a:ln w="12700">
            <a:noFill/>
            <a:miter lim="800000"/>
            <a:headEnd/>
            <a:tailEnd/>
          </a:ln>
          <a:effectLst/>
        </p:spPr>
        <p:txBody>
          <a:bodyPr wrap="none" anchor="ctr"/>
          <a:lstStyle/>
          <a:p>
            <a:pPr algn="l"/>
            <a:r>
              <a:rPr lang="en-US" sz="2400" dirty="0">
                <a:solidFill>
                  <a:srgbClr val="000000"/>
                </a:solidFill>
                <a:effectLst/>
                <a:latin typeface="Arial" panose="020B0604020202020204" pitchFamily="34" charset="0"/>
                <a:cs typeface="Arial" panose="020B0604020202020204" pitchFamily="34" charset="0"/>
              </a:rPr>
              <a:t>Example:  Apartment Rents</a:t>
            </a:r>
          </a:p>
        </p:txBody>
      </p:sp>
      <p:sp>
        <p:nvSpPr>
          <p:cNvPr id="15" name="Rectangle 2">
            <a:extLst>
              <a:ext uri="{FF2B5EF4-FFF2-40B4-BE49-F238E27FC236}">
                <a16:creationId xmlns:a16="http://schemas.microsoft.com/office/drawing/2014/main" id="{30288E40-B0BE-B2BD-9DC8-A0C041F5CA61}"/>
              </a:ext>
            </a:extLst>
          </p:cNvPr>
          <p:cNvSpPr txBox="1">
            <a:spLocks noChangeArrowheads="1"/>
          </p:cNvSpPr>
          <p:nvPr/>
        </p:nvSpPr>
        <p:spPr>
          <a:xfrm>
            <a:off x="1766805" y="705958"/>
            <a:ext cx="3781700" cy="636449"/>
          </a:xfrm>
          <a:prstGeom prst="rect">
            <a:avLst/>
          </a:prstGeom>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Arial" panose="020B0604020202020204" pitchFamily="34" charset="0"/>
                <a:cs typeface="Arial" panose="020B0604020202020204" pitchFamily="34" charset="0"/>
              </a:rPr>
              <a:t>Detecting Outliers</a:t>
            </a:r>
          </a:p>
        </p:txBody>
      </p:sp>
    </p:spTree>
    <p:extLst>
      <p:ext uri="{BB962C8B-B14F-4D97-AF65-F5344CB8AC3E}">
        <p14:creationId xmlns:p14="http://schemas.microsoft.com/office/powerpoint/2010/main" val="25099232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573932" y="2782110"/>
            <a:ext cx="10301591" cy="3112851"/>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u="sng" kern="100" dirty="0">
                <a:solidFill>
                  <a:schemeClr val="bg1"/>
                </a:solidFill>
              </a:rPr>
              <a:t>Use of EXCEL for Measures of Central Tendency</a:t>
            </a:r>
            <a:r>
              <a:rPr lang="en-US" sz="4000" b="1" u="sng" kern="100" dirty="0">
                <a:solidFill>
                  <a:schemeClr val="bg1"/>
                </a:solidFill>
                <a:effectLst/>
              </a:rPr>
              <a:t> </a:t>
            </a:r>
            <a:endParaRPr kumimoji="0" lang="en-US" sz="4000" b="1" i="0" u="sng" strike="noStrike" kern="1200" cap="none" spc="0" normalizeH="0" baseline="0" noProof="0" dirty="0">
              <a:ln>
                <a:noFill/>
              </a:ln>
              <a:solidFill>
                <a:schemeClr val="bg1"/>
              </a:solidFill>
              <a:effectLst/>
              <a:uLnTx/>
              <a:uFillTx/>
              <a:latin typeface="Calibri" panose="020F0502020204030204"/>
              <a:ea typeface="+mn-ea"/>
              <a:cs typeface="+mn-cs"/>
            </a:endParaRPr>
          </a:p>
          <a:p>
            <a:pPr algn="ctr"/>
            <a:endParaRPr lang="en-CA" dirty="0"/>
          </a:p>
        </p:txBody>
      </p:sp>
      <p:sp>
        <p:nvSpPr>
          <p:cNvPr id="3" name="Footer Placeholder 2">
            <a:extLst>
              <a:ext uri="{FF2B5EF4-FFF2-40B4-BE49-F238E27FC236}">
                <a16:creationId xmlns:a16="http://schemas.microsoft.com/office/drawing/2014/main" id="{AA2AE99D-40C5-2E8C-CB70-EB1EB1B33463}"/>
              </a:ext>
            </a:extLst>
          </p:cNvPr>
          <p:cNvSpPr>
            <a:spLocks noGrp="1"/>
          </p:cNvSpPr>
          <p:nvPr>
            <p:ph type="ftr" sz="quarter" idx="11"/>
          </p:nvPr>
        </p:nvSpPr>
        <p:spPr/>
        <p:txBody>
          <a:bodyPr/>
          <a:lstStyle/>
          <a:p>
            <a:r>
              <a:rPr lang="en-US"/>
              <a:t>Harpreet Kaur</a:t>
            </a:r>
          </a:p>
        </p:txBody>
      </p:sp>
    </p:spTree>
    <p:extLst>
      <p:ext uri="{BB962C8B-B14F-4D97-AF65-F5344CB8AC3E}">
        <p14:creationId xmlns:p14="http://schemas.microsoft.com/office/powerpoint/2010/main" val="4129664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B75E696E-F39A-8E57-4B50-DA372A3E6153}"/>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160135C8-9F1E-3192-D21F-880A74F0CE74}"/>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Excel for Box Plot</a:t>
            </a:r>
          </a:p>
        </p:txBody>
      </p:sp>
      <p:sp>
        <p:nvSpPr>
          <p:cNvPr id="11" name="TextBox 10">
            <a:extLst>
              <a:ext uri="{FF2B5EF4-FFF2-40B4-BE49-F238E27FC236}">
                <a16:creationId xmlns:a16="http://schemas.microsoft.com/office/drawing/2014/main" id="{60FAD4F1-96EE-A5C0-83E4-2158526154EB}"/>
              </a:ext>
            </a:extLst>
          </p:cNvPr>
          <p:cNvSpPr txBox="1"/>
          <p:nvPr/>
        </p:nvSpPr>
        <p:spPr>
          <a:xfrm>
            <a:off x="567170" y="627910"/>
            <a:ext cx="6093403" cy="461665"/>
          </a:xfrm>
          <a:prstGeom prst="rect">
            <a:avLst/>
          </a:prstGeom>
          <a:solidFill>
            <a:srgbClr val="00467E"/>
          </a:solidFill>
        </p:spPr>
        <p:txBody>
          <a:bodyPr wrap="square">
            <a:spAutoFit/>
          </a:bodyPr>
          <a:lstStyle/>
          <a:p>
            <a:pPr algn="ctr"/>
            <a:r>
              <a:rPr lang="en-CA" sz="2400" dirty="0">
                <a:solidFill>
                  <a:schemeClr val="bg1"/>
                </a:solidFill>
              </a:rPr>
              <a:t>Number of Correct answers by 50 students</a:t>
            </a:r>
          </a:p>
        </p:txBody>
      </p:sp>
      <p:sp>
        <p:nvSpPr>
          <p:cNvPr id="16" name="TextBox 15">
            <a:extLst>
              <a:ext uri="{FF2B5EF4-FFF2-40B4-BE49-F238E27FC236}">
                <a16:creationId xmlns:a16="http://schemas.microsoft.com/office/drawing/2014/main" id="{541E01F1-E34F-A06E-DA36-7AB8737FB337}"/>
              </a:ext>
            </a:extLst>
          </p:cNvPr>
          <p:cNvSpPr txBox="1"/>
          <p:nvPr/>
        </p:nvSpPr>
        <p:spPr>
          <a:xfrm>
            <a:off x="513661" y="5762601"/>
            <a:ext cx="3054927" cy="646331"/>
          </a:xfrm>
          <a:prstGeom prst="rect">
            <a:avLst/>
          </a:prstGeom>
          <a:noFill/>
        </p:spPr>
        <p:txBody>
          <a:bodyPr wrap="square" rtlCol="0">
            <a:spAutoFit/>
          </a:bodyPr>
          <a:lstStyle/>
          <a:p>
            <a:r>
              <a:rPr lang="en-CA" dirty="0"/>
              <a:t>Data of correct answers by 50 students</a:t>
            </a:r>
          </a:p>
        </p:txBody>
      </p:sp>
      <p:sp>
        <p:nvSpPr>
          <p:cNvPr id="17" name="TextBox 16">
            <a:extLst>
              <a:ext uri="{FF2B5EF4-FFF2-40B4-BE49-F238E27FC236}">
                <a16:creationId xmlns:a16="http://schemas.microsoft.com/office/drawing/2014/main" id="{3F800CEE-5D30-E264-BF1F-F51AF7A35703}"/>
              </a:ext>
            </a:extLst>
          </p:cNvPr>
          <p:cNvSpPr txBox="1"/>
          <p:nvPr/>
        </p:nvSpPr>
        <p:spPr>
          <a:xfrm>
            <a:off x="4115382" y="1899396"/>
            <a:ext cx="2822804" cy="2862322"/>
          </a:xfrm>
          <a:prstGeom prst="rect">
            <a:avLst/>
          </a:prstGeom>
          <a:noFill/>
        </p:spPr>
        <p:txBody>
          <a:bodyPr wrap="square" rtlCol="0">
            <a:spAutoFit/>
          </a:bodyPr>
          <a:lstStyle/>
          <a:p>
            <a:r>
              <a:rPr lang="en-CA" dirty="0"/>
              <a:t>STEP-1 Find the minimum and maximum value</a:t>
            </a:r>
          </a:p>
          <a:p>
            <a:r>
              <a:rPr lang="en-CA" dirty="0"/>
              <a:t>Find the quartiles by using  Q1 as  =</a:t>
            </a:r>
            <a:r>
              <a:rPr lang="en-CA" dirty="0" err="1"/>
              <a:t>quartile.exc</a:t>
            </a:r>
            <a:r>
              <a:rPr lang="en-CA" dirty="0"/>
              <a:t>(Range of the data,1), Q2 as  =</a:t>
            </a:r>
            <a:r>
              <a:rPr lang="en-CA" dirty="0" err="1"/>
              <a:t>quartile.excl</a:t>
            </a:r>
            <a:r>
              <a:rPr lang="en-CA" dirty="0"/>
              <a:t>(Range of the data,2)or by taking average of data and Q3 as  =</a:t>
            </a:r>
            <a:r>
              <a:rPr lang="en-CA" dirty="0" err="1"/>
              <a:t>quartile.exc</a:t>
            </a:r>
            <a:r>
              <a:rPr lang="en-CA" dirty="0"/>
              <a:t>(Range of the data,3)</a:t>
            </a:r>
          </a:p>
        </p:txBody>
      </p:sp>
      <p:pic>
        <p:nvPicPr>
          <p:cNvPr id="9" name="Picture 8">
            <a:extLst>
              <a:ext uri="{FF2B5EF4-FFF2-40B4-BE49-F238E27FC236}">
                <a16:creationId xmlns:a16="http://schemas.microsoft.com/office/drawing/2014/main" id="{274F7DA4-CC5E-9D38-8E9F-C283F82B8645}"/>
              </a:ext>
            </a:extLst>
          </p:cNvPr>
          <p:cNvPicPr>
            <a:picLocks noChangeAspect="1"/>
          </p:cNvPicPr>
          <p:nvPr/>
        </p:nvPicPr>
        <p:blipFill>
          <a:blip r:embed="rId4"/>
          <a:stretch>
            <a:fillRect/>
          </a:stretch>
        </p:blipFill>
        <p:spPr>
          <a:xfrm>
            <a:off x="1037600" y="1461959"/>
            <a:ext cx="1851300" cy="4247846"/>
          </a:xfrm>
          <a:prstGeom prst="rect">
            <a:avLst/>
          </a:prstGeom>
        </p:spPr>
      </p:pic>
      <p:pic>
        <p:nvPicPr>
          <p:cNvPr id="13" name="Picture 12">
            <a:extLst>
              <a:ext uri="{FF2B5EF4-FFF2-40B4-BE49-F238E27FC236}">
                <a16:creationId xmlns:a16="http://schemas.microsoft.com/office/drawing/2014/main" id="{CC0BA45F-C2AB-C97C-EDAB-D76918604A28}"/>
              </a:ext>
            </a:extLst>
          </p:cNvPr>
          <p:cNvPicPr>
            <a:picLocks noChangeAspect="1"/>
          </p:cNvPicPr>
          <p:nvPr/>
        </p:nvPicPr>
        <p:blipFill>
          <a:blip r:embed="rId5"/>
          <a:stretch>
            <a:fillRect/>
          </a:stretch>
        </p:blipFill>
        <p:spPr>
          <a:xfrm>
            <a:off x="7119785" y="1199917"/>
            <a:ext cx="2822804" cy="4829490"/>
          </a:xfrm>
          <a:prstGeom prst="rect">
            <a:avLst/>
          </a:prstGeom>
        </p:spPr>
      </p:pic>
    </p:spTree>
    <p:extLst>
      <p:ext uri="{BB962C8B-B14F-4D97-AF65-F5344CB8AC3E}">
        <p14:creationId xmlns:p14="http://schemas.microsoft.com/office/powerpoint/2010/main" val="2259118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B75E696E-F39A-8E57-4B50-DA372A3E6153}"/>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a:extLst>
              <a:ext uri="{FF2B5EF4-FFF2-40B4-BE49-F238E27FC236}">
                <a16:creationId xmlns:a16="http://schemas.microsoft.com/office/drawing/2014/main" id="{D090D731-BEA3-5DD1-92D2-7B51FD0D2AE5}"/>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Excel for box plot</a:t>
            </a:r>
          </a:p>
        </p:txBody>
      </p:sp>
      <p:sp>
        <p:nvSpPr>
          <p:cNvPr id="11" name="TextBox 10">
            <a:extLst>
              <a:ext uri="{FF2B5EF4-FFF2-40B4-BE49-F238E27FC236}">
                <a16:creationId xmlns:a16="http://schemas.microsoft.com/office/drawing/2014/main" id="{5DF69956-D969-5616-E17A-F6DF0C3C7F4A}"/>
              </a:ext>
            </a:extLst>
          </p:cNvPr>
          <p:cNvSpPr txBox="1"/>
          <p:nvPr/>
        </p:nvSpPr>
        <p:spPr>
          <a:xfrm>
            <a:off x="345853" y="1053883"/>
            <a:ext cx="3363702" cy="923330"/>
          </a:xfrm>
          <a:prstGeom prst="rect">
            <a:avLst/>
          </a:prstGeom>
          <a:noFill/>
        </p:spPr>
        <p:txBody>
          <a:bodyPr wrap="square" rtlCol="0">
            <a:spAutoFit/>
          </a:bodyPr>
          <a:lstStyle/>
          <a:p>
            <a:r>
              <a:rPr lang="en-CA" dirty="0"/>
              <a:t>STEP-2 Select the data, insert and click on histogram to get the access for Box plot</a:t>
            </a:r>
          </a:p>
        </p:txBody>
      </p:sp>
      <p:sp>
        <p:nvSpPr>
          <p:cNvPr id="18" name="TextBox 17">
            <a:extLst>
              <a:ext uri="{FF2B5EF4-FFF2-40B4-BE49-F238E27FC236}">
                <a16:creationId xmlns:a16="http://schemas.microsoft.com/office/drawing/2014/main" id="{ADC0010E-C56F-1A38-EEDB-FFB9CD23D7AD}"/>
              </a:ext>
            </a:extLst>
          </p:cNvPr>
          <p:cNvSpPr txBox="1"/>
          <p:nvPr/>
        </p:nvSpPr>
        <p:spPr>
          <a:xfrm>
            <a:off x="5135908" y="1621870"/>
            <a:ext cx="3524915" cy="646331"/>
          </a:xfrm>
          <a:prstGeom prst="rect">
            <a:avLst/>
          </a:prstGeom>
          <a:noFill/>
        </p:spPr>
        <p:txBody>
          <a:bodyPr wrap="square" rtlCol="0">
            <a:spAutoFit/>
          </a:bodyPr>
          <a:lstStyle/>
          <a:p>
            <a:r>
              <a:rPr lang="en-CA" dirty="0"/>
              <a:t>STEP-3 Click on the box plot to create the plot for data</a:t>
            </a:r>
          </a:p>
        </p:txBody>
      </p:sp>
      <p:pic>
        <p:nvPicPr>
          <p:cNvPr id="9" name="Picture 8">
            <a:extLst>
              <a:ext uri="{FF2B5EF4-FFF2-40B4-BE49-F238E27FC236}">
                <a16:creationId xmlns:a16="http://schemas.microsoft.com/office/drawing/2014/main" id="{9AFFB4FA-F4E8-44F4-EF29-149615A8A53D}"/>
              </a:ext>
            </a:extLst>
          </p:cNvPr>
          <p:cNvPicPr>
            <a:picLocks noChangeAspect="1"/>
          </p:cNvPicPr>
          <p:nvPr/>
        </p:nvPicPr>
        <p:blipFill>
          <a:blip r:embed="rId4"/>
          <a:stretch>
            <a:fillRect/>
          </a:stretch>
        </p:blipFill>
        <p:spPr>
          <a:xfrm>
            <a:off x="222080" y="1970925"/>
            <a:ext cx="4100131" cy="4050069"/>
          </a:xfrm>
          <a:prstGeom prst="rect">
            <a:avLst/>
          </a:prstGeom>
        </p:spPr>
      </p:pic>
      <p:pic>
        <p:nvPicPr>
          <p:cNvPr id="14" name="Picture 13">
            <a:extLst>
              <a:ext uri="{FF2B5EF4-FFF2-40B4-BE49-F238E27FC236}">
                <a16:creationId xmlns:a16="http://schemas.microsoft.com/office/drawing/2014/main" id="{20BB3F6C-C3FB-DF06-553B-2B5C7C085E7E}"/>
              </a:ext>
            </a:extLst>
          </p:cNvPr>
          <p:cNvPicPr>
            <a:picLocks noChangeAspect="1"/>
          </p:cNvPicPr>
          <p:nvPr/>
        </p:nvPicPr>
        <p:blipFill>
          <a:blip r:embed="rId5"/>
          <a:stretch>
            <a:fillRect/>
          </a:stretch>
        </p:blipFill>
        <p:spPr>
          <a:xfrm>
            <a:off x="4799960" y="2336826"/>
            <a:ext cx="6114866" cy="3593680"/>
          </a:xfrm>
          <a:prstGeom prst="rect">
            <a:avLst/>
          </a:prstGeom>
        </p:spPr>
      </p:pic>
    </p:spTree>
    <p:extLst>
      <p:ext uri="{BB962C8B-B14F-4D97-AF65-F5344CB8AC3E}">
        <p14:creationId xmlns:p14="http://schemas.microsoft.com/office/powerpoint/2010/main" val="36414716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B75E696E-F39A-8E57-4B50-DA372A3E6153}"/>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F69956-D969-5616-E17A-F6DF0C3C7F4A}"/>
              </a:ext>
            </a:extLst>
          </p:cNvPr>
          <p:cNvSpPr txBox="1"/>
          <p:nvPr/>
        </p:nvSpPr>
        <p:spPr>
          <a:xfrm>
            <a:off x="567170" y="892804"/>
            <a:ext cx="6314720" cy="923330"/>
          </a:xfrm>
          <a:prstGeom prst="rect">
            <a:avLst/>
          </a:prstGeom>
          <a:noFill/>
        </p:spPr>
        <p:txBody>
          <a:bodyPr wrap="square" rtlCol="0">
            <a:spAutoFit/>
          </a:bodyPr>
          <a:lstStyle/>
          <a:p>
            <a:r>
              <a:rPr lang="en-CA" dirty="0"/>
              <a:t>STEP-4 Change the axis both vertical and top axis. Select the box plot by right click on it choose format data series remove the mean marker and change the gap width. Box Plot is Ready. </a:t>
            </a:r>
          </a:p>
        </p:txBody>
      </p:sp>
      <p:pic>
        <p:nvPicPr>
          <p:cNvPr id="10" name="Picture 9">
            <a:extLst>
              <a:ext uri="{FF2B5EF4-FFF2-40B4-BE49-F238E27FC236}">
                <a16:creationId xmlns:a16="http://schemas.microsoft.com/office/drawing/2014/main" id="{CACD6942-D7C8-7ED2-98FA-A1997436776B}"/>
              </a:ext>
            </a:extLst>
          </p:cNvPr>
          <p:cNvPicPr>
            <a:picLocks noChangeAspect="1"/>
          </p:cNvPicPr>
          <p:nvPr/>
        </p:nvPicPr>
        <p:blipFill>
          <a:blip r:embed="rId4"/>
          <a:stretch>
            <a:fillRect/>
          </a:stretch>
        </p:blipFill>
        <p:spPr>
          <a:xfrm>
            <a:off x="1351867" y="1868107"/>
            <a:ext cx="7252545" cy="4477854"/>
          </a:xfrm>
          <a:prstGeom prst="rect">
            <a:avLst/>
          </a:prstGeom>
        </p:spPr>
      </p:pic>
      <p:sp>
        <p:nvSpPr>
          <p:cNvPr id="7" name="Rectangle 2">
            <a:extLst>
              <a:ext uri="{FF2B5EF4-FFF2-40B4-BE49-F238E27FC236}">
                <a16:creationId xmlns:a16="http://schemas.microsoft.com/office/drawing/2014/main" id="{3857C1EE-CCAD-1122-9392-5A08F06E76F3}"/>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Excel for box plot</a:t>
            </a:r>
          </a:p>
        </p:txBody>
      </p:sp>
    </p:spTree>
    <p:extLst>
      <p:ext uri="{BB962C8B-B14F-4D97-AF65-F5344CB8AC3E}">
        <p14:creationId xmlns:p14="http://schemas.microsoft.com/office/powerpoint/2010/main" val="1100200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B75E696E-F39A-8E57-4B50-DA372A3E6153}"/>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F69956-D969-5616-E17A-F6DF0C3C7F4A}"/>
              </a:ext>
            </a:extLst>
          </p:cNvPr>
          <p:cNvSpPr txBox="1"/>
          <p:nvPr/>
        </p:nvSpPr>
        <p:spPr>
          <a:xfrm>
            <a:off x="790574" y="1297499"/>
            <a:ext cx="6314720" cy="369332"/>
          </a:xfrm>
          <a:prstGeom prst="rect">
            <a:avLst/>
          </a:prstGeom>
          <a:noFill/>
        </p:spPr>
        <p:txBody>
          <a:bodyPr wrap="square" rtlCol="0">
            <a:spAutoFit/>
          </a:bodyPr>
          <a:lstStyle/>
          <a:p>
            <a:r>
              <a:rPr lang="en-CA" dirty="0"/>
              <a:t>Stem and leaf for data of 50 students for correct answers</a:t>
            </a:r>
          </a:p>
        </p:txBody>
      </p:sp>
      <p:sp>
        <p:nvSpPr>
          <p:cNvPr id="7" name="Rectangle 2">
            <a:extLst>
              <a:ext uri="{FF2B5EF4-FFF2-40B4-BE49-F238E27FC236}">
                <a16:creationId xmlns:a16="http://schemas.microsoft.com/office/drawing/2014/main" id="{3857C1EE-CCAD-1122-9392-5A08F06E76F3}"/>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Excel for stem and leaf</a:t>
            </a:r>
          </a:p>
        </p:txBody>
      </p:sp>
      <p:pic>
        <p:nvPicPr>
          <p:cNvPr id="9" name="Picture 8">
            <a:extLst>
              <a:ext uri="{FF2B5EF4-FFF2-40B4-BE49-F238E27FC236}">
                <a16:creationId xmlns:a16="http://schemas.microsoft.com/office/drawing/2014/main" id="{D8567938-D0BE-FE5B-5E68-83E9EDD891BD}"/>
              </a:ext>
            </a:extLst>
          </p:cNvPr>
          <p:cNvPicPr>
            <a:picLocks noChangeAspect="1"/>
          </p:cNvPicPr>
          <p:nvPr/>
        </p:nvPicPr>
        <p:blipFill>
          <a:blip r:embed="rId4"/>
          <a:stretch>
            <a:fillRect/>
          </a:stretch>
        </p:blipFill>
        <p:spPr>
          <a:xfrm>
            <a:off x="1512844" y="2053378"/>
            <a:ext cx="5490629" cy="4112610"/>
          </a:xfrm>
          <a:prstGeom prst="rect">
            <a:avLst/>
          </a:prstGeom>
        </p:spPr>
      </p:pic>
    </p:spTree>
    <p:extLst>
      <p:ext uri="{BB962C8B-B14F-4D97-AF65-F5344CB8AC3E}">
        <p14:creationId xmlns:p14="http://schemas.microsoft.com/office/powerpoint/2010/main" val="4144236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B75E696E-F39A-8E57-4B50-DA372A3E6153}"/>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F69956-D969-5616-E17A-F6DF0C3C7F4A}"/>
              </a:ext>
            </a:extLst>
          </p:cNvPr>
          <p:cNvSpPr txBox="1"/>
          <p:nvPr/>
        </p:nvSpPr>
        <p:spPr>
          <a:xfrm>
            <a:off x="790574" y="1297499"/>
            <a:ext cx="6314720" cy="369332"/>
          </a:xfrm>
          <a:prstGeom prst="rect">
            <a:avLst/>
          </a:prstGeom>
          <a:noFill/>
        </p:spPr>
        <p:txBody>
          <a:bodyPr wrap="square" rtlCol="0">
            <a:spAutoFit/>
          </a:bodyPr>
          <a:lstStyle/>
          <a:p>
            <a:r>
              <a:rPr lang="en-CA" dirty="0"/>
              <a:t>Z-score values for data of 50 students for correct answers</a:t>
            </a:r>
          </a:p>
        </p:txBody>
      </p:sp>
      <p:sp>
        <p:nvSpPr>
          <p:cNvPr id="7" name="Rectangle 2">
            <a:extLst>
              <a:ext uri="{FF2B5EF4-FFF2-40B4-BE49-F238E27FC236}">
                <a16:creationId xmlns:a16="http://schemas.microsoft.com/office/drawing/2014/main" id="{3857C1EE-CCAD-1122-9392-5A08F06E76F3}"/>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Excel for z-score value</a:t>
            </a:r>
          </a:p>
        </p:txBody>
      </p:sp>
      <p:pic>
        <p:nvPicPr>
          <p:cNvPr id="10" name="Picture 9">
            <a:extLst>
              <a:ext uri="{FF2B5EF4-FFF2-40B4-BE49-F238E27FC236}">
                <a16:creationId xmlns:a16="http://schemas.microsoft.com/office/drawing/2014/main" id="{AB395C12-5823-EC4B-17B6-AE3CA16D50C7}"/>
              </a:ext>
            </a:extLst>
          </p:cNvPr>
          <p:cNvPicPr>
            <a:picLocks noChangeAspect="1"/>
          </p:cNvPicPr>
          <p:nvPr/>
        </p:nvPicPr>
        <p:blipFill>
          <a:blip r:embed="rId4"/>
          <a:stretch>
            <a:fillRect/>
          </a:stretch>
        </p:blipFill>
        <p:spPr>
          <a:xfrm>
            <a:off x="2274047" y="2039996"/>
            <a:ext cx="3090470" cy="4403763"/>
          </a:xfrm>
          <a:prstGeom prst="rect">
            <a:avLst/>
          </a:prstGeom>
        </p:spPr>
      </p:pic>
    </p:spTree>
    <p:extLst>
      <p:ext uri="{BB962C8B-B14F-4D97-AF65-F5344CB8AC3E}">
        <p14:creationId xmlns:p14="http://schemas.microsoft.com/office/powerpoint/2010/main" val="2798105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573932" y="2782110"/>
            <a:ext cx="10301591" cy="3112851"/>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u="sng" kern="100" dirty="0">
                <a:solidFill>
                  <a:schemeClr val="bg1"/>
                </a:solidFill>
              </a:rPr>
              <a:t> R-Studio</a:t>
            </a:r>
            <a:endParaRPr kumimoji="0" lang="en-US" sz="4000" b="1" i="0" u="sng" strike="noStrike" kern="1200" cap="none" spc="0" normalizeH="0" baseline="0" noProof="0" dirty="0">
              <a:ln>
                <a:noFill/>
              </a:ln>
              <a:solidFill>
                <a:schemeClr val="bg1"/>
              </a:solidFill>
              <a:effectLst/>
              <a:uLnTx/>
              <a:uFillTx/>
              <a:latin typeface="Calibri" panose="020F0502020204030204"/>
              <a:ea typeface="+mn-ea"/>
              <a:cs typeface="+mn-cs"/>
            </a:endParaRPr>
          </a:p>
          <a:p>
            <a:pPr algn="ctr"/>
            <a:endParaRPr lang="en-CA" dirty="0"/>
          </a:p>
        </p:txBody>
      </p:sp>
      <p:sp>
        <p:nvSpPr>
          <p:cNvPr id="3" name="Footer Placeholder 2">
            <a:extLst>
              <a:ext uri="{FF2B5EF4-FFF2-40B4-BE49-F238E27FC236}">
                <a16:creationId xmlns:a16="http://schemas.microsoft.com/office/drawing/2014/main" id="{AA2AE99D-40C5-2E8C-CB70-EB1EB1B33463}"/>
              </a:ext>
            </a:extLst>
          </p:cNvPr>
          <p:cNvSpPr>
            <a:spLocks noGrp="1"/>
          </p:cNvSpPr>
          <p:nvPr>
            <p:ph type="ftr" sz="quarter" idx="11"/>
          </p:nvPr>
        </p:nvSpPr>
        <p:spPr/>
        <p:txBody>
          <a:bodyPr/>
          <a:lstStyle/>
          <a:p>
            <a:r>
              <a:rPr lang="en-US"/>
              <a:t>Harpreet Kaur</a:t>
            </a:r>
          </a:p>
        </p:txBody>
      </p:sp>
    </p:spTree>
    <p:extLst>
      <p:ext uri="{BB962C8B-B14F-4D97-AF65-F5344CB8AC3E}">
        <p14:creationId xmlns:p14="http://schemas.microsoft.com/office/powerpoint/2010/main" val="2154469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pic>
        <p:nvPicPr>
          <p:cNvPr id="6" name="Picture 5">
            <a:extLst>
              <a:ext uri="{FF2B5EF4-FFF2-40B4-BE49-F238E27FC236}">
                <a16:creationId xmlns:a16="http://schemas.microsoft.com/office/drawing/2014/main" id="{7312E7EC-C188-B4C3-1446-5AE83C57F5C3}"/>
              </a:ext>
            </a:extLst>
          </p:cNvPr>
          <p:cNvPicPr>
            <a:picLocks noChangeAspect="1"/>
          </p:cNvPicPr>
          <p:nvPr/>
        </p:nvPicPr>
        <p:blipFill>
          <a:blip r:embed="rId3"/>
          <a:stretch>
            <a:fillRect/>
          </a:stretch>
        </p:blipFill>
        <p:spPr>
          <a:xfrm>
            <a:off x="1052063" y="2610444"/>
            <a:ext cx="7101337" cy="2165232"/>
          </a:xfrm>
          <a:prstGeom prst="rect">
            <a:avLst/>
          </a:prstGeom>
        </p:spPr>
      </p:pic>
      <p:sp>
        <p:nvSpPr>
          <p:cNvPr id="7" name="TextBox 6">
            <a:extLst>
              <a:ext uri="{FF2B5EF4-FFF2-40B4-BE49-F238E27FC236}">
                <a16:creationId xmlns:a16="http://schemas.microsoft.com/office/drawing/2014/main" id="{4BCCD7AE-A6BA-A2E4-F118-18C84EF7248E}"/>
              </a:ext>
            </a:extLst>
          </p:cNvPr>
          <p:cNvSpPr txBox="1"/>
          <p:nvPr/>
        </p:nvSpPr>
        <p:spPr>
          <a:xfrm>
            <a:off x="1894759" y="1595558"/>
            <a:ext cx="6102060" cy="369332"/>
          </a:xfrm>
          <a:prstGeom prst="rect">
            <a:avLst/>
          </a:prstGeom>
          <a:noFill/>
        </p:spPr>
        <p:txBody>
          <a:bodyPr wrap="square">
            <a:spAutoFit/>
          </a:bodyPr>
          <a:lstStyle/>
          <a:p>
            <a:r>
              <a:rPr lang="en-CA" dirty="0"/>
              <a:t>https://posit.co/download/rstudio-desktop/</a:t>
            </a:r>
          </a:p>
        </p:txBody>
      </p:sp>
      <p:sp>
        <p:nvSpPr>
          <p:cNvPr id="8" name="TextBox 7">
            <a:extLst>
              <a:ext uri="{FF2B5EF4-FFF2-40B4-BE49-F238E27FC236}">
                <a16:creationId xmlns:a16="http://schemas.microsoft.com/office/drawing/2014/main" id="{E608F4BF-9F94-D6FB-1F1A-5900CC200FEC}"/>
              </a:ext>
            </a:extLst>
          </p:cNvPr>
          <p:cNvSpPr txBox="1"/>
          <p:nvPr/>
        </p:nvSpPr>
        <p:spPr>
          <a:xfrm>
            <a:off x="1414463" y="1053883"/>
            <a:ext cx="2830224" cy="369332"/>
          </a:xfrm>
          <a:prstGeom prst="rect">
            <a:avLst/>
          </a:prstGeom>
          <a:noFill/>
        </p:spPr>
        <p:txBody>
          <a:bodyPr wrap="square">
            <a:spAutoFit/>
          </a:bodyPr>
          <a:lstStyle/>
          <a:p>
            <a:pPr algn="l"/>
            <a:r>
              <a:rPr lang="en-CA" b="1" i="0" dirty="0">
                <a:effectLst/>
                <a:highlight>
                  <a:srgbClr val="FFFFFF"/>
                </a:highlight>
                <a:latin typeface="IBM Plex Sans" panose="020F0502020204030204" pitchFamily="34" charset="0"/>
              </a:rPr>
              <a:t>Installing R and RStudio</a:t>
            </a:r>
          </a:p>
        </p:txBody>
      </p:sp>
    </p:spTree>
    <p:extLst>
      <p:ext uri="{BB962C8B-B14F-4D97-AF65-F5344CB8AC3E}">
        <p14:creationId xmlns:p14="http://schemas.microsoft.com/office/powerpoint/2010/main" val="377615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7"/>
            <a:ext cx="12202262" cy="2515062"/>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ED11C4C8-883F-8D29-4C3A-26216F4D27B7}"/>
              </a:ext>
            </a:extLst>
          </p:cNvPr>
          <p:cNvSpPr txBox="1">
            <a:spLocks/>
          </p:cNvSpPr>
          <p:nvPr/>
        </p:nvSpPr>
        <p:spPr>
          <a:xfrm>
            <a:off x="797442" y="2712806"/>
            <a:ext cx="10191307" cy="673664"/>
          </a:xfrm>
          <a:prstGeom prst="rect">
            <a:avLst/>
          </a:prstGeom>
          <a:solidFill>
            <a:srgbClr val="006096"/>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Percentiles and Quartiles</a:t>
            </a:r>
          </a:p>
        </p:txBody>
      </p:sp>
    </p:spTree>
    <p:extLst>
      <p:ext uri="{BB962C8B-B14F-4D97-AF65-F5344CB8AC3E}">
        <p14:creationId xmlns:p14="http://schemas.microsoft.com/office/powerpoint/2010/main" val="2114606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pic>
        <p:nvPicPr>
          <p:cNvPr id="6" name="Picture 5">
            <a:extLst>
              <a:ext uri="{FF2B5EF4-FFF2-40B4-BE49-F238E27FC236}">
                <a16:creationId xmlns:a16="http://schemas.microsoft.com/office/drawing/2014/main" id="{591E98A8-B64C-33E3-82B8-31D53B16D468}"/>
              </a:ext>
            </a:extLst>
          </p:cNvPr>
          <p:cNvPicPr>
            <a:picLocks noChangeAspect="1"/>
          </p:cNvPicPr>
          <p:nvPr/>
        </p:nvPicPr>
        <p:blipFill>
          <a:blip r:embed="rId3"/>
          <a:stretch>
            <a:fillRect/>
          </a:stretch>
        </p:blipFill>
        <p:spPr>
          <a:xfrm>
            <a:off x="994913" y="1322879"/>
            <a:ext cx="5161701" cy="1573828"/>
          </a:xfrm>
          <a:prstGeom prst="rect">
            <a:avLst/>
          </a:prstGeom>
        </p:spPr>
      </p:pic>
      <p:sp>
        <p:nvSpPr>
          <p:cNvPr id="9" name="TextBox 8">
            <a:extLst>
              <a:ext uri="{FF2B5EF4-FFF2-40B4-BE49-F238E27FC236}">
                <a16:creationId xmlns:a16="http://schemas.microsoft.com/office/drawing/2014/main" id="{B3D9FEFE-917B-2B77-8FF0-4E29286186B5}"/>
              </a:ext>
            </a:extLst>
          </p:cNvPr>
          <p:cNvSpPr txBox="1"/>
          <p:nvPr/>
        </p:nvSpPr>
        <p:spPr>
          <a:xfrm>
            <a:off x="855951" y="3287700"/>
            <a:ext cx="9628475" cy="2677656"/>
          </a:xfrm>
          <a:prstGeom prst="rect">
            <a:avLst/>
          </a:prstGeom>
          <a:noFill/>
        </p:spPr>
        <p:txBody>
          <a:bodyPr wrap="square">
            <a:spAutoFit/>
          </a:bodyPr>
          <a:lstStyle/>
          <a:p>
            <a:pPr algn="l"/>
            <a:r>
              <a:rPr lang="en-US" sz="2400" b="0" i="0" dirty="0">
                <a:effectLst/>
              </a:rPr>
              <a:t>Understanding the difference between R and RStudio is crucial for those venturing into the world of data analysis and programming.</a:t>
            </a:r>
          </a:p>
          <a:p>
            <a:pPr algn="l"/>
            <a:endParaRPr lang="en-US" sz="2400" b="0" i="0" dirty="0">
              <a:effectLst/>
            </a:endParaRPr>
          </a:p>
          <a:p>
            <a:pPr algn="l"/>
            <a:r>
              <a:rPr lang="en-US" sz="2400" b="0" i="0" dirty="0">
                <a:effectLst/>
              </a:rPr>
              <a:t>While R is a programming language specifically designed for statistical computing and graphics,</a:t>
            </a:r>
            <a:r>
              <a:rPr lang="en-US" sz="2400" b="0" i="0" dirty="0">
                <a:solidFill>
                  <a:srgbClr val="1F1F1F"/>
                </a:solidFill>
                <a:effectLst/>
                <a:latin typeface="Google Sans"/>
              </a:rPr>
              <a:t> It is widely used for statistical analysis. </a:t>
            </a:r>
            <a:r>
              <a:rPr lang="en-US" sz="2400" b="0" i="0" dirty="0">
                <a:effectLst/>
              </a:rPr>
              <a:t> RStudio serves as an integrated development environment (IDE) that enhances the functionality and workflow of working with R.</a:t>
            </a:r>
          </a:p>
        </p:txBody>
      </p:sp>
    </p:spTree>
    <p:extLst>
      <p:ext uri="{BB962C8B-B14F-4D97-AF65-F5344CB8AC3E}">
        <p14:creationId xmlns:p14="http://schemas.microsoft.com/office/powerpoint/2010/main" val="3823277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sp>
        <p:nvSpPr>
          <p:cNvPr id="6" name="TextBox 5">
            <a:extLst>
              <a:ext uri="{FF2B5EF4-FFF2-40B4-BE49-F238E27FC236}">
                <a16:creationId xmlns:a16="http://schemas.microsoft.com/office/drawing/2014/main" id="{AAC097A8-61B7-C3B7-9D1B-F310559FB0ED}"/>
              </a:ext>
            </a:extLst>
          </p:cNvPr>
          <p:cNvSpPr txBox="1"/>
          <p:nvPr/>
        </p:nvSpPr>
        <p:spPr>
          <a:xfrm>
            <a:off x="2063896" y="908377"/>
            <a:ext cx="2250400" cy="523220"/>
          </a:xfrm>
          <a:prstGeom prst="rect">
            <a:avLst/>
          </a:prstGeom>
          <a:noFill/>
        </p:spPr>
        <p:txBody>
          <a:bodyPr wrap="square">
            <a:spAutoFit/>
          </a:bodyPr>
          <a:lstStyle/>
          <a:p>
            <a:pPr algn="l"/>
            <a:r>
              <a:rPr lang="en-CA" sz="2800" b="1" i="0" dirty="0">
                <a:effectLst/>
              </a:rPr>
              <a:t>Interface Tour</a:t>
            </a:r>
          </a:p>
        </p:txBody>
      </p:sp>
      <p:sp>
        <p:nvSpPr>
          <p:cNvPr id="8" name="TextBox 7">
            <a:extLst>
              <a:ext uri="{FF2B5EF4-FFF2-40B4-BE49-F238E27FC236}">
                <a16:creationId xmlns:a16="http://schemas.microsoft.com/office/drawing/2014/main" id="{9B21E2C2-BABC-BACB-31E7-D1FEB4735001}"/>
              </a:ext>
            </a:extLst>
          </p:cNvPr>
          <p:cNvSpPr txBox="1"/>
          <p:nvPr/>
        </p:nvSpPr>
        <p:spPr>
          <a:xfrm>
            <a:off x="505257" y="1684415"/>
            <a:ext cx="10041516" cy="4893647"/>
          </a:xfrm>
          <a:prstGeom prst="rect">
            <a:avLst/>
          </a:prstGeom>
          <a:noFill/>
        </p:spPr>
        <p:txBody>
          <a:bodyPr wrap="square">
            <a:spAutoFit/>
          </a:bodyPr>
          <a:lstStyle/>
          <a:p>
            <a:pPr algn="l"/>
            <a:r>
              <a:rPr lang="en-US" sz="2400" b="0" i="0" dirty="0">
                <a:effectLst/>
              </a:rPr>
              <a:t>Once you have R and RStudio installed, let’s take a quick tour of the interface. The RStudio interface consists of several components:</a:t>
            </a:r>
          </a:p>
          <a:p>
            <a:pPr algn="l"/>
            <a:r>
              <a:rPr lang="en-US" sz="2400" b="1" i="0" dirty="0">
                <a:effectLst/>
              </a:rPr>
              <a:t>Source Editor:</a:t>
            </a:r>
            <a:r>
              <a:rPr lang="en-US" sz="2400" b="0" i="0" dirty="0">
                <a:effectLst/>
              </a:rPr>
              <a:t> This is where you write your R code. It provides features like syntax highlighting, code completion, and line numbering to enhance your coding experience.</a:t>
            </a:r>
          </a:p>
          <a:p>
            <a:pPr algn="l"/>
            <a:r>
              <a:rPr lang="en-US" sz="2400" b="1" i="0" dirty="0">
                <a:effectLst/>
              </a:rPr>
              <a:t>Console: </a:t>
            </a:r>
            <a:r>
              <a:rPr lang="en-US" sz="2400" b="0" i="0" dirty="0">
                <a:effectLst/>
              </a:rPr>
              <a:t>The console is an interactive environment where you can execute R code and see the results immediately.</a:t>
            </a:r>
          </a:p>
          <a:p>
            <a:pPr algn="l"/>
            <a:r>
              <a:rPr lang="en-US" sz="2400" b="1" i="0" dirty="0">
                <a:effectLst/>
              </a:rPr>
              <a:t>Environment and History:</a:t>
            </a:r>
            <a:r>
              <a:rPr lang="en-US" sz="2400" b="0" i="0" dirty="0">
                <a:effectLst/>
              </a:rPr>
              <a:t> The environment pane displays objects in your workspace, while the history pane shows your previous commands.</a:t>
            </a:r>
          </a:p>
          <a:p>
            <a:pPr algn="l"/>
            <a:r>
              <a:rPr lang="en-US" sz="2400" b="1" i="0" dirty="0">
                <a:effectLst/>
              </a:rPr>
              <a:t>Plots and Files:</a:t>
            </a:r>
            <a:r>
              <a:rPr lang="en-US" sz="2400" b="0" i="0" dirty="0">
                <a:effectLst/>
              </a:rPr>
              <a:t> These panes allow you to view and manage plots and files respectively.</a:t>
            </a:r>
          </a:p>
          <a:p>
            <a:pPr algn="l"/>
            <a:r>
              <a:rPr lang="en-US" sz="2400" b="0" i="0" dirty="0">
                <a:effectLst/>
              </a:rPr>
              <a:t>Understanding the layout and functionality of these components will help you navigate RStudio more efficiently.</a:t>
            </a:r>
          </a:p>
        </p:txBody>
      </p:sp>
    </p:spTree>
    <p:extLst>
      <p:ext uri="{BB962C8B-B14F-4D97-AF65-F5344CB8AC3E}">
        <p14:creationId xmlns:p14="http://schemas.microsoft.com/office/powerpoint/2010/main" val="414536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 SCREEN</a:t>
            </a:r>
          </a:p>
        </p:txBody>
      </p:sp>
      <p:pic>
        <p:nvPicPr>
          <p:cNvPr id="6" name="Picture 5">
            <a:extLst>
              <a:ext uri="{FF2B5EF4-FFF2-40B4-BE49-F238E27FC236}">
                <a16:creationId xmlns:a16="http://schemas.microsoft.com/office/drawing/2014/main" id="{DAA54EBC-35E4-7F5F-50A2-9674418223E8}"/>
              </a:ext>
            </a:extLst>
          </p:cNvPr>
          <p:cNvPicPr>
            <a:picLocks noChangeAspect="1"/>
          </p:cNvPicPr>
          <p:nvPr/>
        </p:nvPicPr>
        <p:blipFill rotWithShape="1">
          <a:blip r:embed="rId3"/>
          <a:srcRect l="2623" t="7508" r="3567" b="1848"/>
          <a:stretch/>
        </p:blipFill>
        <p:spPr>
          <a:xfrm>
            <a:off x="1278082" y="1199917"/>
            <a:ext cx="6189196" cy="5156433"/>
          </a:xfrm>
          <a:prstGeom prst="rect">
            <a:avLst/>
          </a:prstGeom>
        </p:spPr>
      </p:pic>
    </p:spTree>
    <p:extLst>
      <p:ext uri="{BB962C8B-B14F-4D97-AF65-F5344CB8AC3E}">
        <p14:creationId xmlns:p14="http://schemas.microsoft.com/office/powerpoint/2010/main" val="424736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sp>
        <p:nvSpPr>
          <p:cNvPr id="7" name="TextBox 6">
            <a:extLst>
              <a:ext uri="{FF2B5EF4-FFF2-40B4-BE49-F238E27FC236}">
                <a16:creationId xmlns:a16="http://schemas.microsoft.com/office/drawing/2014/main" id="{9B15A2A3-6CD0-7D51-52D4-BCF8A22B563C}"/>
              </a:ext>
            </a:extLst>
          </p:cNvPr>
          <p:cNvSpPr txBox="1"/>
          <p:nvPr/>
        </p:nvSpPr>
        <p:spPr>
          <a:xfrm>
            <a:off x="1362508" y="734988"/>
            <a:ext cx="3770601" cy="492443"/>
          </a:xfrm>
          <a:prstGeom prst="rect">
            <a:avLst/>
          </a:prstGeom>
          <a:noFill/>
        </p:spPr>
        <p:txBody>
          <a:bodyPr wrap="square">
            <a:spAutoFit/>
          </a:bodyPr>
          <a:lstStyle/>
          <a:p>
            <a:pPr algn="l"/>
            <a:r>
              <a:rPr lang="en-US" sz="2600" b="1" i="0" dirty="0">
                <a:effectLst/>
              </a:rPr>
              <a:t>Creating a New R Script</a:t>
            </a:r>
          </a:p>
        </p:txBody>
      </p:sp>
      <p:sp>
        <p:nvSpPr>
          <p:cNvPr id="10" name="TextBox 9">
            <a:extLst>
              <a:ext uri="{FF2B5EF4-FFF2-40B4-BE49-F238E27FC236}">
                <a16:creationId xmlns:a16="http://schemas.microsoft.com/office/drawing/2014/main" id="{994561D0-8B74-ABA7-6211-52B47E5FA15D}"/>
              </a:ext>
            </a:extLst>
          </p:cNvPr>
          <p:cNvSpPr txBox="1"/>
          <p:nvPr/>
        </p:nvSpPr>
        <p:spPr>
          <a:xfrm>
            <a:off x="858549" y="1306859"/>
            <a:ext cx="2788660" cy="5262979"/>
          </a:xfrm>
          <a:prstGeom prst="rect">
            <a:avLst/>
          </a:prstGeom>
          <a:noFill/>
        </p:spPr>
        <p:txBody>
          <a:bodyPr wrap="square">
            <a:spAutoFit/>
          </a:bodyPr>
          <a:lstStyle/>
          <a:p>
            <a:r>
              <a:rPr lang="en-US" sz="2400" b="0" i="0" dirty="0">
                <a:effectLst/>
              </a:rPr>
              <a:t>To create a new R script, go to “File” &gt; “New File” &gt; “R Script.” Alternatively, you can use the keyboard shortcut </a:t>
            </a:r>
            <a:r>
              <a:rPr lang="en-US" sz="2400" b="0" i="0" dirty="0" err="1">
                <a:effectLst/>
              </a:rPr>
              <a:t>Ctrl+Shift+N</a:t>
            </a:r>
            <a:r>
              <a:rPr lang="en-US" sz="2400" b="0" i="0" dirty="0">
                <a:effectLst/>
              </a:rPr>
              <a:t> (Windows/Linux) or </a:t>
            </a:r>
            <a:r>
              <a:rPr lang="en-US" sz="2400" b="0" i="0" dirty="0" err="1">
                <a:effectLst/>
              </a:rPr>
              <a:t>Command+Shift+N</a:t>
            </a:r>
            <a:r>
              <a:rPr lang="en-US" sz="2400" b="0" i="0" dirty="0">
                <a:effectLst/>
              </a:rPr>
              <a:t> (Mac). This will open a new source editor window where you can start writing your code.</a:t>
            </a:r>
            <a:endParaRPr lang="en-CA" sz="2400" dirty="0"/>
          </a:p>
        </p:txBody>
      </p:sp>
      <p:pic>
        <p:nvPicPr>
          <p:cNvPr id="12" name="Picture 11">
            <a:extLst>
              <a:ext uri="{FF2B5EF4-FFF2-40B4-BE49-F238E27FC236}">
                <a16:creationId xmlns:a16="http://schemas.microsoft.com/office/drawing/2014/main" id="{6FC1E26C-EBD5-DFC7-6585-74CAE6F657EA}"/>
              </a:ext>
            </a:extLst>
          </p:cNvPr>
          <p:cNvPicPr>
            <a:picLocks noChangeAspect="1"/>
          </p:cNvPicPr>
          <p:nvPr/>
        </p:nvPicPr>
        <p:blipFill>
          <a:blip r:embed="rId3"/>
          <a:stretch>
            <a:fillRect/>
          </a:stretch>
        </p:blipFill>
        <p:spPr>
          <a:xfrm>
            <a:off x="4298188" y="1420517"/>
            <a:ext cx="4114800" cy="4837246"/>
          </a:xfrm>
          <a:prstGeom prst="rect">
            <a:avLst/>
          </a:prstGeom>
        </p:spPr>
      </p:pic>
    </p:spTree>
    <p:extLst>
      <p:ext uri="{BB962C8B-B14F-4D97-AF65-F5344CB8AC3E}">
        <p14:creationId xmlns:p14="http://schemas.microsoft.com/office/powerpoint/2010/main" val="1326131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sp>
        <p:nvSpPr>
          <p:cNvPr id="7" name="TextBox 6">
            <a:extLst>
              <a:ext uri="{FF2B5EF4-FFF2-40B4-BE49-F238E27FC236}">
                <a16:creationId xmlns:a16="http://schemas.microsoft.com/office/drawing/2014/main" id="{AEAEC3F9-9964-DC30-9C94-ACC9F0EDF53E}"/>
              </a:ext>
            </a:extLst>
          </p:cNvPr>
          <p:cNvSpPr txBox="1"/>
          <p:nvPr/>
        </p:nvSpPr>
        <p:spPr>
          <a:xfrm>
            <a:off x="1170686" y="791863"/>
            <a:ext cx="3926055" cy="492443"/>
          </a:xfrm>
          <a:prstGeom prst="rect">
            <a:avLst/>
          </a:prstGeom>
          <a:noFill/>
        </p:spPr>
        <p:txBody>
          <a:bodyPr wrap="square">
            <a:spAutoFit/>
          </a:bodyPr>
          <a:lstStyle/>
          <a:p>
            <a:pPr algn="l"/>
            <a:r>
              <a:rPr lang="en-CA" sz="2600" b="1" i="0" dirty="0">
                <a:effectLst/>
              </a:rPr>
              <a:t>Managing the Workspace</a:t>
            </a:r>
          </a:p>
        </p:txBody>
      </p:sp>
      <p:sp>
        <p:nvSpPr>
          <p:cNvPr id="9" name="TextBox 8">
            <a:extLst>
              <a:ext uri="{FF2B5EF4-FFF2-40B4-BE49-F238E27FC236}">
                <a16:creationId xmlns:a16="http://schemas.microsoft.com/office/drawing/2014/main" id="{B90C05D4-65E5-95D3-E646-EE082F3AF6C5}"/>
              </a:ext>
            </a:extLst>
          </p:cNvPr>
          <p:cNvSpPr txBox="1"/>
          <p:nvPr/>
        </p:nvSpPr>
        <p:spPr>
          <a:xfrm>
            <a:off x="644973" y="1823255"/>
            <a:ext cx="9283541" cy="4524315"/>
          </a:xfrm>
          <a:prstGeom prst="rect">
            <a:avLst/>
          </a:prstGeom>
          <a:noFill/>
        </p:spPr>
        <p:txBody>
          <a:bodyPr wrap="square">
            <a:spAutoFit/>
          </a:bodyPr>
          <a:lstStyle/>
          <a:p>
            <a:pPr algn="l"/>
            <a:r>
              <a:rPr lang="en-US" sz="2400" b="1" i="0" dirty="0">
                <a:effectLst/>
              </a:rPr>
              <a:t>A. Understanding the Environment Pane</a:t>
            </a:r>
          </a:p>
          <a:p>
            <a:pPr algn="l"/>
            <a:r>
              <a:rPr lang="en-US" sz="2400" b="0" i="0" dirty="0">
                <a:effectLst/>
              </a:rPr>
              <a:t>The environment pane in RStudio provides a snapshot of the objects in your current workspace. It displays variables, data frames, functions, and other objects that you create or load during your R session. Understanding how to view and manipulate objects in the environment pane is crucial for data analysis.</a:t>
            </a:r>
          </a:p>
          <a:p>
            <a:pPr algn="l"/>
            <a:r>
              <a:rPr lang="en-US" sz="2400" b="1" i="0" dirty="0">
                <a:effectLst/>
              </a:rPr>
              <a:t>B. Importing and Exporting Data</a:t>
            </a:r>
          </a:p>
          <a:p>
            <a:pPr algn="l"/>
            <a:r>
              <a:rPr lang="en-US" sz="2400" b="0" i="0" dirty="0">
                <a:effectLst/>
              </a:rPr>
              <a:t>Working with data is a common task in RStudio. You can import data from various file formats such as CSV, Excel, or databases using functions like read.csv() or read.xlsx(). Similarly, you can export data frames or plots to external files using functions like write.csv() or </a:t>
            </a:r>
            <a:r>
              <a:rPr lang="en-US" sz="2400" b="0" i="0" dirty="0" err="1">
                <a:effectLst/>
              </a:rPr>
              <a:t>ggsave</a:t>
            </a:r>
            <a:r>
              <a:rPr lang="en-US" sz="2400" b="0" i="0" dirty="0">
                <a:effectLst/>
              </a:rPr>
              <a:t>(). Mastering these data import and export techniques will boost your productivity.</a:t>
            </a:r>
          </a:p>
        </p:txBody>
      </p:sp>
    </p:spTree>
    <p:extLst>
      <p:ext uri="{BB962C8B-B14F-4D97-AF65-F5344CB8AC3E}">
        <p14:creationId xmlns:p14="http://schemas.microsoft.com/office/powerpoint/2010/main" val="3606856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sp>
        <p:nvSpPr>
          <p:cNvPr id="7" name="TextBox 6">
            <a:extLst>
              <a:ext uri="{FF2B5EF4-FFF2-40B4-BE49-F238E27FC236}">
                <a16:creationId xmlns:a16="http://schemas.microsoft.com/office/drawing/2014/main" id="{AEAEC3F9-9964-DC30-9C94-ACC9F0EDF53E}"/>
              </a:ext>
            </a:extLst>
          </p:cNvPr>
          <p:cNvSpPr txBox="1"/>
          <p:nvPr/>
        </p:nvSpPr>
        <p:spPr>
          <a:xfrm>
            <a:off x="1170686" y="791863"/>
            <a:ext cx="3926055" cy="492443"/>
          </a:xfrm>
          <a:prstGeom prst="rect">
            <a:avLst/>
          </a:prstGeom>
          <a:noFill/>
        </p:spPr>
        <p:txBody>
          <a:bodyPr wrap="square">
            <a:spAutoFit/>
          </a:bodyPr>
          <a:lstStyle/>
          <a:p>
            <a:pPr algn="l"/>
            <a:r>
              <a:rPr lang="en-CA" sz="2600" b="1" i="0" dirty="0">
                <a:effectLst/>
              </a:rPr>
              <a:t>Managing the Workspace</a:t>
            </a:r>
          </a:p>
        </p:txBody>
      </p:sp>
      <p:sp>
        <p:nvSpPr>
          <p:cNvPr id="9" name="TextBox 8">
            <a:extLst>
              <a:ext uri="{FF2B5EF4-FFF2-40B4-BE49-F238E27FC236}">
                <a16:creationId xmlns:a16="http://schemas.microsoft.com/office/drawing/2014/main" id="{B90C05D4-65E5-95D3-E646-EE082F3AF6C5}"/>
              </a:ext>
            </a:extLst>
          </p:cNvPr>
          <p:cNvSpPr txBox="1"/>
          <p:nvPr/>
        </p:nvSpPr>
        <p:spPr>
          <a:xfrm>
            <a:off x="614362" y="1462703"/>
            <a:ext cx="10036320" cy="4893647"/>
          </a:xfrm>
          <a:prstGeom prst="rect">
            <a:avLst/>
          </a:prstGeom>
          <a:noFill/>
        </p:spPr>
        <p:txBody>
          <a:bodyPr wrap="square">
            <a:spAutoFit/>
          </a:bodyPr>
          <a:lstStyle/>
          <a:p>
            <a:pPr algn="l"/>
            <a:r>
              <a:rPr lang="en-US" sz="2400" b="1" i="0" dirty="0">
                <a:effectLst/>
              </a:rPr>
              <a:t>C. Viewing and Modifying Data Objects</a:t>
            </a:r>
          </a:p>
          <a:p>
            <a:pPr algn="l"/>
            <a:r>
              <a:rPr lang="en-US" sz="2400" b="0" i="0" dirty="0">
                <a:effectLst/>
              </a:rPr>
              <a:t>RStudio provides several ways to view and modify data objects. You can preview data frames by clicking on them in the environment pane or use functions like head(), tail(), or View() to get a glimpse of your data. Manipulating data objects by adding or removing columns, filtering rows, or transforming variables is crucial for data analysis, and RStudio offers various functions and packages for these operations.</a:t>
            </a:r>
          </a:p>
          <a:p>
            <a:pPr algn="l"/>
            <a:r>
              <a:rPr lang="en-US" sz="2400" b="1" i="0" dirty="0">
                <a:effectLst/>
              </a:rPr>
              <a:t>D. Clearing the Workspace</a:t>
            </a:r>
          </a:p>
          <a:p>
            <a:pPr algn="l"/>
            <a:r>
              <a:rPr lang="en-US" sz="2400" b="0" i="0" dirty="0">
                <a:effectLst/>
              </a:rPr>
              <a:t>As you work on multiple projects or datasets, your workspace can become cluttered with unnecessary objects. RStudio allows you to remove objects from your workspace using the “Remove” button in the environment pane or the rm() function. Clearing the workspace helps you manage memory efficiently and prevents confusion caused by redundant objects.</a:t>
            </a:r>
          </a:p>
        </p:txBody>
      </p:sp>
    </p:spTree>
    <p:extLst>
      <p:ext uri="{BB962C8B-B14F-4D97-AF65-F5344CB8AC3E}">
        <p14:creationId xmlns:p14="http://schemas.microsoft.com/office/powerpoint/2010/main" val="2846475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sp>
        <p:nvSpPr>
          <p:cNvPr id="9" name="TextBox 8">
            <a:extLst>
              <a:ext uri="{FF2B5EF4-FFF2-40B4-BE49-F238E27FC236}">
                <a16:creationId xmlns:a16="http://schemas.microsoft.com/office/drawing/2014/main" id="{B90C05D4-65E5-95D3-E646-EE082F3AF6C5}"/>
              </a:ext>
            </a:extLst>
          </p:cNvPr>
          <p:cNvSpPr txBox="1"/>
          <p:nvPr/>
        </p:nvSpPr>
        <p:spPr>
          <a:xfrm>
            <a:off x="2369126" y="768918"/>
            <a:ext cx="2738005" cy="492443"/>
          </a:xfrm>
          <a:prstGeom prst="rect">
            <a:avLst/>
          </a:prstGeom>
          <a:noFill/>
        </p:spPr>
        <p:txBody>
          <a:bodyPr wrap="square">
            <a:spAutoFit/>
          </a:bodyPr>
          <a:lstStyle/>
          <a:p>
            <a:pPr algn="l"/>
            <a:r>
              <a:rPr lang="en-US" sz="2600" b="1" i="0" dirty="0">
                <a:effectLst/>
              </a:rPr>
              <a:t>Using the Console</a:t>
            </a:r>
          </a:p>
        </p:txBody>
      </p:sp>
      <p:sp>
        <p:nvSpPr>
          <p:cNvPr id="8" name="TextBox 7">
            <a:extLst>
              <a:ext uri="{FF2B5EF4-FFF2-40B4-BE49-F238E27FC236}">
                <a16:creationId xmlns:a16="http://schemas.microsoft.com/office/drawing/2014/main" id="{213F2F58-12AF-9F7A-BB39-A20C13AF3748}"/>
              </a:ext>
            </a:extLst>
          </p:cNvPr>
          <p:cNvSpPr txBox="1"/>
          <p:nvPr/>
        </p:nvSpPr>
        <p:spPr>
          <a:xfrm>
            <a:off x="567170" y="2518853"/>
            <a:ext cx="10364066" cy="3416320"/>
          </a:xfrm>
          <a:prstGeom prst="rect">
            <a:avLst/>
          </a:prstGeom>
          <a:noFill/>
        </p:spPr>
        <p:txBody>
          <a:bodyPr wrap="square">
            <a:spAutoFit/>
          </a:bodyPr>
          <a:lstStyle/>
          <a:p>
            <a:pPr algn="l"/>
            <a:r>
              <a:rPr lang="en-US" sz="2400" b="1" i="0" dirty="0">
                <a:effectLst/>
              </a:rPr>
              <a:t>A. Introduction to the R Console</a:t>
            </a:r>
          </a:p>
          <a:p>
            <a:pPr algn="l"/>
            <a:r>
              <a:rPr lang="en-US" sz="2400" b="0" i="0" dirty="0">
                <a:effectLst/>
              </a:rPr>
              <a:t>The console is the primary interface for interacting with R. It allows you to execute code line by line, receive immediate results, and experiment with R functions and packages.</a:t>
            </a:r>
          </a:p>
          <a:p>
            <a:pPr algn="l"/>
            <a:r>
              <a:rPr lang="en-US" sz="2400" b="1" i="0" dirty="0">
                <a:effectLst/>
              </a:rPr>
              <a:t>B. Running Code Directly in the Console</a:t>
            </a:r>
          </a:p>
          <a:p>
            <a:pPr algn="l"/>
            <a:r>
              <a:rPr lang="en-US" sz="2400" b="0" i="0" dirty="0">
                <a:effectLst/>
              </a:rPr>
              <a:t>To execute code in the console, simply type or paste your R code and press Enter. The console will immediately execute the code and display the results. This interactive feedback loop is especially useful when exploring data or testing small code snippets.</a:t>
            </a:r>
          </a:p>
        </p:txBody>
      </p:sp>
      <p:sp>
        <p:nvSpPr>
          <p:cNvPr id="6" name="TextBox 5">
            <a:extLst>
              <a:ext uri="{FF2B5EF4-FFF2-40B4-BE49-F238E27FC236}">
                <a16:creationId xmlns:a16="http://schemas.microsoft.com/office/drawing/2014/main" id="{FB57B4F8-6363-7C84-5E0A-E424CDF17349}"/>
              </a:ext>
            </a:extLst>
          </p:cNvPr>
          <p:cNvSpPr txBox="1"/>
          <p:nvPr/>
        </p:nvSpPr>
        <p:spPr>
          <a:xfrm>
            <a:off x="567170" y="1631177"/>
            <a:ext cx="8218344" cy="830997"/>
          </a:xfrm>
          <a:prstGeom prst="rect">
            <a:avLst/>
          </a:prstGeom>
          <a:noFill/>
        </p:spPr>
        <p:txBody>
          <a:bodyPr wrap="square">
            <a:spAutoFit/>
          </a:bodyPr>
          <a:lstStyle/>
          <a:p>
            <a:pPr algn="l"/>
            <a:r>
              <a:rPr lang="en-US" sz="2400" b="0" i="0" dirty="0">
                <a:effectLst/>
              </a:rPr>
              <a:t>The console in RStudio serves as an interactive environment for executing R code on the fly. </a:t>
            </a:r>
          </a:p>
        </p:txBody>
      </p:sp>
    </p:spTree>
    <p:extLst>
      <p:ext uri="{BB962C8B-B14F-4D97-AF65-F5344CB8AC3E}">
        <p14:creationId xmlns:p14="http://schemas.microsoft.com/office/powerpoint/2010/main" val="3918264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sp>
        <p:nvSpPr>
          <p:cNvPr id="8" name="TextBox 7">
            <a:extLst>
              <a:ext uri="{FF2B5EF4-FFF2-40B4-BE49-F238E27FC236}">
                <a16:creationId xmlns:a16="http://schemas.microsoft.com/office/drawing/2014/main" id="{213F2F58-12AF-9F7A-BB39-A20C13AF3748}"/>
              </a:ext>
            </a:extLst>
          </p:cNvPr>
          <p:cNvSpPr txBox="1"/>
          <p:nvPr/>
        </p:nvSpPr>
        <p:spPr>
          <a:xfrm>
            <a:off x="1196253" y="1389840"/>
            <a:ext cx="8976445" cy="4893647"/>
          </a:xfrm>
          <a:prstGeom prst="rect">
            <a:avLst/>
          </a:prstGeom>
          <a:noFill/>
        </p:spPr>
        <p:txBody>
          <a:bodyPr wrap="square">
            <a:spAutoFit/>
          </a:bodyPr>
          <a:lstStyle/>
          <a:p>
            <a:pPr algn="l"/>
            <a:r>
              <a:rPr lang="en-US" sz="2400" b="1" i="0" dirty="0">
                <a:effectLst/>
              </a:rPr>
              <a:t>C. Accessing Command History</a:t>
            </a:r>
          </a:p>
          <a:p>
            <a:pPr algn="l"/>
            <a:r>
              <a:rPr lang="en-US" sz="2400" b="0" i="0" dirty="0">
                <a:effectLst/>
              </a:rPr>
              <a:t>RStudio keeps a history of your previous commands in the history pane. You can access this history by using the Up and Down arrow keys or the </a:t>
            </a:r>
            <a:r>
              <a:rPr lang="en-US" sz="2400" b="0" i="0" dirty="0" err="1">
                <a:effectLst/>
              </a:rPr>
              <a:t>Ctrl+Up</a:t>
            </a:r>
            <a:r>
              <a:rPr lang="en-US" sz="2400" b="0" i="0" dirty="0">
                <a:effectLst/>
              </a:rPr>
              <a:t> (Windows/Linux) or </a:t>
            </a:r>
            <a:r>
              <a:rPr lang="en-US" sz="2400" b="0" i="0" dirty="0" err="1">
                <a:effectLst/>
              </a:rPr>
              <a:t>Command+Up</a:t>
            </a:r>
            <a:r>
              <a:rPr lang="en-US" sz="2400" b="0" i="0" dirty="0">
                <a:effectLst/>
              </a:rPr>
              <a:t> (Mac) shortcut. Navigating your command history allows you to reuse or modify previous commands quickly.</a:t>
            </a:r>
          </a:p>
          <a:p>
            <a:pPr algn="l"/>
            <a:r>
              <a:rPr lang="en-US" sz="2400" b="1" i="0" dirty="0">
                <a:effectLst/>
              </a:rPr>
              <a:t>D. Utilizing Code Completion and Syntax Highlighting</a:t>
            </a:r>
          </a:p>
          <a:p>
            <a:pPr algn="l"/>
            <a:r>
              <a:rPr lang="en-US" sz="2400" b="0" i="0" dirty="0">
                <a:effectLst/>
              </a:rPr>
              <a:t>RStudio provides code completion and syntax highlighting to enhance your coding experience. When typing R code, RStudio suggests functions, variable names, and arguments, saving you time and reducing the chances of typos. Syntax highlighting helps differentiate between different elements of the code, making it easier to read and understand.</a:t>
            </a:r>
          </a:p>
        </p:txBody>
      </p:sp>
    </p:spTree>
    <p:extLst>
      <p:ext uri="{BB962C8B-B14F-4D97-AF65-F5344CB8AC3E}">
        <p14:creationId xmlns:p14="http://schemas.microsoft.com/office/powerpoint/2010/main" val="1451006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sp>
        <p:nvSpPr>
          <p:cNvPr id="7" name="TextBox 6">
            <a:extLst>
              <a:ext uri="{FF2B5EF4-FFF2-40B4-BE49-F238E27FC236}">
                <a16:creationId xmlns:a16="http://schemas.microsoft.com/office/drawing/2014/main" id="{26993FDD-67B2-7418-FC7D-70134A0C808F}"/>
              </a:ext>
            </a:extLst>
          </p:cNvPr>
          <p:cNvSpPr txBox="1"/>
          <p:nvPr/>
        </p:nvSpPr>
        <p:spPr>
          <a:xfrm>
            <a:off x="2048308" y="953695"/>
            <a:ext cx="3334181" cy="492443"/>
          </a:xfrm>
          <a:prstGeom prst="rect">
            <a:avLst/>
          </a:prstGeom>
          <a:noFill/>
        </p:spPr>
        <p:txBody>
          <a:bodyPr wrap="square">
            <a:spAutoFit/>
          </a:bodyPr>
          <a:lstStyle/>
          <a:p>
            <a:pPr algn="l"/>
            <a:r>
              <a:rPr lang="en-US" sz="2600" b="1" i="0" dirty="0">
                <a:effectLst/>
              </a:rPr>
              <a:t>Managing Packages</a:t>
            </a:r>
          </a:p>
        </p:txBody>
      </p:sp>
      <p:sp>
        <p:nvSpPr>
          <p:cNvPr id="8" name="TextBox 7">
            <a:extLst>
              <a:ext uri="{FF2B5EF4-FFF2-40B4-BE49-F238E27FC236}">
                <a16:creationId xmlns:a16="http://schemas.microsoft.com/office/drawing/2014/main" id="{5692FC31-C6DC-166F-32D0-3C233C615D2A}"/>
              </a:ext>
            </a:extLst>
          </p:cNvPr>
          <p:cNvSpPr txBox="1"/>
          <p:nvPr/>
        </p:nvSpPr>
        <p:spPr>
          <a:xfrm>
            <a:off x="688223" y="3620498"/>
            <a:ext cx="10419050" cy="2221698"/>
          </a:xfrm>
          <a:prstGeom prst="rect">
            <a:avLst/>
          </a:prstGeom>
          <a:noFill/>
        </p:spPr>
        <p:txBody>
          <a:bodyPr wrap="square">
            <a:spAutoFit/>
          </a:bodyPr>
          <a:lstStyle/>
          <a:p>
            <a:pPr algn="l"/>
            <a:r>
              <a:rPr lang="en-US" sz="2400" b="1" i="0" dirty="0">
                <a:effectLst/>
              </a:rPr>
              <a:t>Installing and Loading Packages</a:t>
            </a:r>
          </a:p>
          <a:p>
            <a:pPr>
              <a:lnSpc>
                <a:spcPct val="107000"/>
              </a:lnSpc>
              <a:spcAft>
                <a:spcPts val="800"/>
              </a:spcAft>
            </a:pPr>
            <a:r>
              <a:rPr lang="en-CA" sz="2400" kern="0" spc="15" dirty="0">
                <a:solidFill>
                  <a:srgbClr val="333333"/>
                </a:solidFill>
                <a:effectLst/>
                <a:ea typeface="Times New Roman" panose="02020603050405020304" pitchFamily="18" charset="0"/>
                <a:cs typeface="Times New Roman" panose="02020603050405020304" pitchFamily="18" charset="0"/>
              </a:rPr>
              <a:t>To install a package, use the </a:t>
            </a:r>
            <a:r>
              <a:rPr lang="en-CA" sz="2400" kern="0" spc="15" dirty="0" err="1">
                <a:solidFill>
                  <a:srgbClr val="333333"/>
                </a:solidFill>
                <a:effectLst/>
                <a:ea typeface="Times New Roman" panose="02020603050405020304" pitchFamily="18" charset="0"/>
                <a:cs typeface="Courier New" panose="02070309020205020404" pitchFamily="49" charset="0"/>
              </a:rPr>
              <a:t>install.packages</a:t>
            </a:r>
            <a:r>
              <a:rPr lang="en-CA" sz="2400" kern="0" spc="15" dirty="0">
                <a:solidFill>
                  <a:srgbClr val="333333"/>
                </a:solidFill>
                <a:effectLst/>
                <a:ea typeface="Times New Roman" panose="02020603050405020304" pitchFamily="18" charset="0"/>
                <a:cs typeface="Courier New" panose="02070309020205020404" pitchFamily="49" charset="0"/>
              </a:rPr>
              <a:t>()</a:t>
            </a:r>
            <a:r>
              <a:rPr lang="en-CA" sz="2400" kern="0" spc="15" dirty="0">
                <a:solidFill>
                  <a:srgbClr val="333333"/>
                </a:solidFill>
                <a:effectLst/>
                <a:ea typeface="Times New Roman" panose="02020603050405020304" pitchFamily="18" charset="0"/>
                <a:cs typeface="Times New Roman" panose="02020603050405020304" pitchFamily="18" charset="0"/>
              </a:rPr>
              <a:t> function. Think of this as buying a recipe book from the store, bringing it home, and putting it on your shelf.</a:t>
            </a:r>
            <a:endParaRPr lang="en-CA" sz="2400" kern="100" dirty="0">
              <a:effectLst/>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2400" kern="0" spc="15" dirty="0" err="1">
                <a:solidFill>
                  <a:srgbClr val="06287E"/>
                </a:solidFill>
                <a:effectLst/>
                <a:ea typeface="Times New Roman" panose="02020603050405020304" pitchFamily="18" charset="0"/>
                <a:cs typeface="Courier New" panose="02070309020205020404" pitchFamily="49" charset="0"/>
              </a:rPr>
              <a:t>install.packages</a:t>
            </a:r>
            <a:r>
              <a:rPr lang="en-CA" sz="2400" kern="0" spc="15" dirty="0">
                <a:solidFill>
                  <a:srgbClr val="333333"/>
                </a:solidFill>
                <a:effectLst/>
                <a:ea typeface="Times New Roman" panose="02020603050405020304" pitchFamily="18" charset="0"/>
                <a:cs typeface="Courier New" panose="02070309020205020404" pitchFamily="49" charset="0"/>
              </a:rPr>
              <a:t>(</a:t>
            </a:r>
            <a:r>
              <a:rPr lang="en-CA" sz="2400" kern="0" spc="15" dirty="0">
                <a:solidFill>
                  <a:srgbClr val="4070A0"/>
                </a:solidFill>
                <a:effectLst/>
                <a:ea typeface="Times New Roman" panose="02020603050405020304" pitchFamily="18" charset="0"/>
                <a:cs typeface="Courier New" panose="02070309020205020404" pitchFamily="49" charset="0"/>
              </a:rPr>
              <a:t>"ggplot2"</a:t>
            </a:r>
            <a:r>
              <a:rPr lang="en-CA" sz="2400" kern="0" spc="15" dirty="0">
                <a:solidFill>
                  <a:srgbClr val="333333"/>
                </a:solidFill>
                <a:effectLst/>
                <a:ea typeface="Times New Roman" panose="02020603050405020304" pitchFamily="18" charset="0"/>
                <a:cs typeface="Courier New" panose="02070309020205020404" pitchFamily="49" charset="0"/>
              </a:rPr>
              <a:t>)</a:t>
            </a:r>
            <a:endParaRPr lang="en-CA" sz="2400" kern="100" dirty="0">
              <a:effectLst/>
              <a:ea typeface="Calibri" panose="020F0502020204030204" pitchFamily="34" charset="0"/>
              <a:cs typeface="Times New Roman" panose="02020603050405020304" pitchFamily="18" charset="0"/>
            </a:endParaRPr>
          </a:p>
          <a:p>
            <a:pPr algn="l"/>
            <a:endParaRPr lang="en-US" sz="2400" b="0" i="0" dirty="0">
              <a:effectLst/>
            </a:endParaRPr>
          </a:p>
        </p:txBody>
      </p:sp>
      <p:sp>
        <p:nvSpPr>
          <p:cNvPr id="10" name="TextBox 9">
            <a:extLst>
              <a:ext uri="{FF2B5EF4-FFF2-40B4-BE49-F238E27FC236}">
                <a16:creationId xmlns:a16="http://schemas.microsoft.com/office/drawing/2014/main" id="{48DD8A34-FC04-93BC-37CE-3D291D2787A3}"/>
              </a:ext>
            </a:extLst>
          </p:cNvPr>
          <p:cNvSpPr txBox="1"/>
          <p:nvPr/>
        </p:nvSpPr>
        <p:spPr>
          <a:xfrm>
            <a:off x="726714" y="1805330"/>
            <a:ext cx="7887350" cy="1200329"/>
          </a:xfrm>
          <a:prstGeom prst="rect">
            <a:avLst/>
          </a:prstGeom>
          <a:noFill/>
        </p:spPr>
        <p:txBody>
          <a:bodyPr wrap="square">
            <a:spAutoFit/>
          </a:bodyPr>
          <a:lstStyle/>
          <a:p>
            <a:pPr algn="l"/>
            <a:r>
              <a:rPr lang="en-US" sz="2400" b="0" i="0" dirty="0">
                <a:effectLst/>
              </a:rPr>
              <a:t>R packages extend the functionality of R, providing additional functions and tools for data analysis and visualization. Here are some tips for managing packages in RStudio:</a:t>
            </a:r>
          </a:p>
        </p:txBody>
      </p:sp>
    </p:spTree>
    <p:extLst>
      <p:ext uri="{BB962C8B-B14F-4D97-AF65-F5344CB8AC3E}">
        <p14:creationId xmlns:p14="http://schemas.microsoft.com/office/powerpoint/2010/main" val="1062619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1FF825-D339-8C02-2541-CA39E41390C2}"/>
              </a:ext>
            </a:extLst>
          </p:cNvPr>
          <p:cNvSpPr>
            <a:spLocks noGrp="1"/>
          </p:cNvSpPr>
          <p:nvPr>
            <p:ph type="ftr" sz="quarter" idx="11"/>
          </p:nvPr>
        </p:nvSpPr>
        <p:spPr/>
        <p:txBody>
          <a:bodyPr/>
          <a:lstStyle/>
          <a:p>
            <a:r>
              <a:rPr lang="en-BR"/>
              <a:t>Harpreet Kaur</a:t>
            </a:r>
          </a:p>
        </p:txBody>
      </p:sp>
      <p:sp>
        <p:nvSpPr>
          <p:cNvPr id="3" name="Freeform: Shape 2">
            <a:extLst>
              <a:ext uri="{FF2B5EF4-FFF2-40B4-BE49-F238E27FC236}">
                <a16:creationId xmlns:a16="http://schemas.microsoft.com/office/drawing/2014/main" id="{73012244-A858-1C4E-DCB4-103346BD08EA}"/>
              </a:ext>
            </a:extLst>
          </p:cNvPr>
          <p:cNvSpPr/>
          <p:nvPr/>
        </p:nvSpPr>
        <p:spPr>
          <a:xfrm rot="10800000">
            <a:off x="-10263" y="-5659"/>
            <a:ext cx="12202262" cy="2411153"/>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FE89D9F-D612-DBC7-93F5-183186A21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5" name="Rectangle 2">
            <a:extLst>
              <a:ext uri="{FF2B5EF4-FFF2-40B4-BE49-F238E27FC236}">
                <a16:creationId xmlns:a16="http://schemas.microsoft.com/office/drawing/2014/main" id="{37098911-3E71-C4F8-432B-B0F2CA3ECC62}"/>
              </a:ext>
            </a:extLst>
          </p:cNvPr>
          <p:cNvSpPr>
            <a:spLocks noChangeArrowheads="1"/>
          </p:cNvSpPr>
          <p:nvPr/>
        </p:nvSpPr>
        <p:spPr bwMode="auto">
          <a:xfrm>
            <a:off x="567170" y="0"/>
            <a:ext cx="6942859" cy="655560"/>
          </a:xfrm>
          <a:prstGeom prst="rect">
            <a:avLst/>
          </a:prstGeom>
          <a:noFill/>
          <a:ln>
            <a:noFill/>
          </a:ln>
          <a:effectLst/>
        </p:spPr>
        <p:txBody>
          <a:bodyPr wrap="none"/>
          <a:lstStyle/>
          <a:p>
            <a:pPr algn="ctr"/>
            <a:r>
              <a:rPr lang="en-US" altLang="en-US" sz="4000" dirty="0">
                <a:solidFill>
                  <a:schemeClr val="bg1"/>
                </a:solidFill>
              </a:rPr>
              <a:t>R-STUDIO</a:t>
            </a:r>
          </a:p>
        </p:txBody>
      </p:sp>
      <p:sp>
        <p:nvSpPr>
          <p:cNvPr id="9" name="TextBox 8">
            <a:extLst>
              <a:ext uri="{FF2B5EF4-FFF2-40B4-BE49-F238E27FC236}">
                <a16:creationId xmlns:a16="http://schemas.microsoft.com/office/drawing/2014/main" id="{22F14394-8729-E3A0-2850-1791054C65B8}"/>
              </a:ext>
            </a:extLst>
          </p:cNvPr>
          <p:cNvSpPr txBox="1"/>
          <p:nvPr/>
        </p:nvSpPr>
        <p:spPr>
          <a:xfrm>
            <a:off x="945573" y="1679502"/>
            <a:ext cx="9304449" cy="4731423"/>
          </a:xfrm>
          <a:prstGeom prst="rect">
            <a:avLst/>
          </a:prstGeom>
          <a:noFill/>
        </p:spPr>
        <p:txBody>
          <a:bodyPr wrap="square">
            <a:spAutoFit/>
          </a:bodyPr>
          <a:lstStyle/>
          <a:p>
            <a:pPr>
              <a:lnSpc>
                <a:spcPct val="107000"/>
              </a:lnSpc>
              <a:spcAft>
                <a:spcPts val="800"/>
              </a:spcAft>
            </a:pPr>
            <a:r>
              <a:rPr lang="en-CA" sz="2200" kern="0" spc="15" dirty="0">
                <a:solidFill>
                  <a:srgbClr val="333333"/>
                </a:solidFill>
                <a:effectLst/>
                <a:ea typeface="Times New Roman" panose="02020603050405020304" pitchFamily="18" charset="0"/>
                <a:cs typeface="Courier New" panose="02070309020205020404" pitchFamily="49" charset="0"/>
              </a:rPr>
              <a:t>R</a:t>
            </a:r>
            <a:r>
              <a:rPr lang="en-CA" sz="2200" kern="0" spc="15" dirty="0">
                <a:solidFill>
                  <a:srgbClr val="333333"/>
                </a:solidFill>
                <a:effectLst/>
                <a:ea typeface="Times New Roman" panose="02020603050405020304" pitchFamily="18" charset="0"/>
                <a:cs typeface="Times New Roman" panose="02020603050405020304" pitchFamily="18" charset="0"/>
              </a:rPr>
              <a:t> comes with a number of built-in functions and datasets, but one of the main strengths of </a:t>
            </a:r>
            <a:r>
              <a:rPr lang="en-CA" sz="2200" kern="0" spc="15" dirty="0">
                <a:solidFill>
                  <a:srgbClr val="333333"/>
                </a:solidFill>
                <a:effectLst/>
                <a:ea typeface="Times New Roman" panose="02020603050405020304" pitchFamily="18" charset="0"/>
                <a:cs typeface="Courier New" panose="02070309020205020404" pitchFamily="49" charset="0"/>
              </a:rPr>
              <a:t>R</a:t>
            </a:r>
            <a:r>
              <a:rPr lang="en-CA" sz="2200" kern="0" spc="15" dirty="0">
                <a:solidFill>
                  <a:srgbClr val="333333"/>
                </a:solidFill>
                <a:effectLst/>
                <a:ea typeface="Times New Roman" panose="02020603050405020304" pitchFamily="18" charset="0"/>
                <a:cs typeface="Times New Roman" panose="02020603050405020304" pitchFamily="18" charset="0"/>
              </a:rPr>
              <a:t> as an open-source project is its package system. Packages add additional functions and data. Frequently if you want to do something in </a:t>
            </a:r>
            <a:r>
              <a:rPr lang="en-CA" sz="2200" kern="0" spc="15" dirty="0">
                <a:solidFill>
                  <a:srgbClr val="333333"/>
                </a:solidFill>
                <a:effectLst/>
                <a:ea typeface="Times New Roman" panose="02020603050405020304" pitchFamily="18" charset="0"/>
                <a:cs typeface="Courier New" panose="02070309020205020404" pitchFamily="49" charset="0"/>
              </a:rPr>
              <a:t>R</a:t>
            </a:r>
            <a:r>
              <a:rPr lang="en-CA" sz="2200" kern="0" spc="15" dirty="0">
                <a:solidFill>
                  <a:srgbClr val="333333"/>
                </a:solidFill>
                <a:effectLst/>
                <a:ea typeface="Times New Roman" panose="02020603050405020304" pitchFamily="18" charset="0"/>
                <a:cs typeface="Times New Roman" panose="02020603050405020304" pitchFamily="18" charset="0"/>
              </a:rPr>
              <a:t>, and it is not available by default, there is a good chance that there is a package that will fulfill your needs.</a:t>
            </a:r>
            <a:endParaRPr lang="en-CA" sz="22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CA" sz="2200" kern="0" spc="15" dirty="0">
                <a:solidFill>
                  <a:srgbClr val="333333"/>
                </a:solidFill>
                <a:effectLst/>
                <a:ea typeface="Times New Roman" panose="02020603050405020304" pitchFamily="18" charset="0"/>
                <a:cs typeface="Times New Roman" panose="02020603050405020304" pitchFamily="18" charset="0"/>
              </a:rPr>
              <a:t>Once a package is installed, it must be loaded into your current </a:t>
            </a:r>
            <a:r>
              <a:rPr lang="en-CA" sz="2200" kern="0" spc="15" dirty="0">
                <a:solidFill>
                  <a:srgbClr val="333333"/>
                </a:solidFill>
                <a:effectLst/>
                <a:ea typeface="Times New Roman" panose="02020603050405020304" pitchFamily="18" charset="0"/>
                <a:cs typeface="Courier New" panose="02070309020205020404" pitchFamily="49" charset="0"/>
              </a:rPr>
              <a:t>R</a:t>
            </a:r>
            <a:r>
              <a:rPr lang="en-CA" sz="2200" kern="0" spc="15" dirty="0">
                <a:solidFill>
                  <a:srgbClr val="333333"/>
                </a:solidFill>
                <a:effectLst/>
                <a:ea typeface="Times New Roman" panose="02020603050405020304" pitchFamily="18" charset="0"/>
                <a:cs typeface="Times New Roman" panose="02020603050405020304" pitchFamily="18" charset="0"/>
              </a:rPr>
              <a:t> session before being used. Think of this as taking the book off of the shelf and opening it up to read.</a:t>
            </a:r>
            <a:endParaRPr lang="en-CA" sz="2200" kern="100" dirty="0">
              <a:effectLst/>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2200" kern="0" spc="15" dirty="0">
                <a:solidFill>
                  <a:srgbClr val="06287E"/>
                </a:solidFill>
                <a:effectLst/>
                <a:ea typeface="Times New Roman" panose="02020603050405020304" pitchFamily="18" charset="0"/>
                <a:cs typeface="Courier New" panose="02070309020205020404" pitchFamily="49" charset="0"/>
              </a:rPr>
              <a:t>                                     library</a:t>
            </a:r>
            <a:r>
              <a:rPr lang="en-CA" sz="2200" kern="0" spc="15" dirty="0">
                <a:solidFill>
                  <a:srgbClr val="333333"/>
                </a:solidFill>
                <a:effectLst/>
                <a:ea typeface="Times New Roman" panose="02020603050405020304" pitchFamily="18" charset="0"/>
                <a:cs typeface="Courier New" panose="02070309020205020404" pitchFamily="49" charset="0"/>
              </a:rPr>
              <a:t>(ggplot2)</a:t>
            </a:r>
            <a:endParaRPr lang="en-CA" sz="22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CA" sz="2200" kern="0" spc="15" dirty="0">
                <a:solidFill>
                  <a:srgbClr val="333333"/>
                </a:solidFill>
                <a:effectLst/>
                <a:ea typeface="Times New Roman" panose="02020603050405020304" pitchFamily="18" charset="0"/>
                <a:cs typeface="Times New Roman" panose="02020603050405020304" pitchFamily="18" charset="0"/>
              </a:rPr>
              <a:t>Once you close </a:t>
            </a:r>
            <a:r>
              <a:rPr lang="en-CA" sz="2200" kern="0" spc="15" dirty="0">
                <a:solidFill>
                  <a:srgbClr val="333333"/>
                </a:solidFill>
                <a:effectLst/>
                <a:ea typeface="Times New Roman" panose="02020603050405020304" pitchFamily="18" charset="0"/>
                <a:cs typeface="Courier New" panose="02070309020205020404" pitchFamily="49" charset="0"/>
              </a:rPr>
              <a:t>R</a:t>
            </a:r>
            <a:r>
              <a:rPr lang="en-CA" sz="2200" kern="0" spc="15" dirty="0">
                <a:solidFill>
                  <a:srgbClr val="333333"/>
                </a:solidFill>
                <a:effectLst/>
                <a:ea typeface="Times New Roman" panose="02020603050405020304" pitchFamily="18" charset="0"/>
                <a:cs typeface="Times New Roman" panose="02020603050405020304" pitchFamily="18" charset="0"/>
              </a:rPr>
              <a:t>, all the packages are closed and put back on the imaginary shelf. The next time you open </a:t>
            </a:r>
            <a:r>
              <a:rPr lang="en-CA" sz="2200" kern="0" spc="15" dirty="0">
                <a:solidFill>
                  <a:srgbClr val="333333"/>
                </a:solidFill>
                <a:effectLst/>
                <a:ea typeface="Times New Roman" panose="02020603050405020304" pitchFamily="18" charset="0"/>
                <a:cs typeface="Courier New" panose="02070309020205020404" pitchFamily="49" charset="0"/>
              </a:rPr>
              <a:t>R</a:t>
            </a:r>
            <a:r>
              <a:rPr lang="en-CA" sz="2200" kern="0" spc="15" dirty="0">
                <a:solidFill>
                  <a:srgbClr val="333333"/>
                </a:solidFill>
                <a:effectLst/>
                <a:ea typeface="Times New Roman" panose="02020603050405020304" pitchFamily="18" charset="0"/>
                <a:cs typeface="Times New Roman" panose="02020603050405020304" pitchFamily="18" charset="0"/>
              </a:rPr>
              <a:t>, you do not have to install the package again, but you do have to load any packages you intend to use by invoking </a:t>
            </a:r>
            <a:r>
              <a:rPr lang="en-CA" sz="2200" kern="0" spc="15" dirty="0">
                <a:solidFill>
                  <a:srgbClr val="333333"/>
                </a:solidFill>
                <a:effectLst/>
                <a:ea typeface="Times New Roman" panose="02020603050405020304" pitchFamily="18" charset="0"/>
                <a:cs typeface="Courier New" panose="02070309020205020404" pitchFamily="49" charset="0"/>
              </a:rPr>
              <a:t>library()</a:t>
            </a:r>
            <a:r>
              <a:rPr lang="en-CA" sz="2200" kern="0" spc="15" dirty="0">
                <a:solidFill>
                  <a:srgbClr val="333333"/>
                </a:solidFill>
                <a:effectLst/>
                <a:ea typeface="Times New Roman" panose="02020603050405020304" pitchFamily="18" charset="0"/>
                <a:cs typeface="Times New Roman" panose="02020603050405020304" pitchFamily="18" charset="0"/>
              </a:rPr>
              <a:t>.</a:t>
            </a:r>
            <a:endParaRPr lang="en-CA" sz="22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9982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3EFDA19-F363-8B5E-4208-550D92526A1F}"/>
              </a:ext>
            </a:extLst>
          </p:cNvPr>
          <p:cNvSpPr txBox="1">
            <a:spLocks/>
          </p:cNvSpPr>
          <p:nvPr/>
        </p:nvSpPr>
        <p:spPr>
          <a:xfrm>
            <a:off x="1015531" y="82795"/>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Percentiles and Quartiles</a:t>
            </a:r>
          </a:p>
        </p:txBody>
      </p:sp>
      <p:sp>
        <p:nvSpPr>
          <p:cNvPr id="11" name="Rectangle 10">
            <a:extLst>
              <a:ext uri="{FF2B5EF4-FFF2-40B4-BE49-F238E27FC236}">
                <a16:creationId xmlns:a16="http://schemas.microsoft.com/office/drawing/2014/main" id="{A86794FB-D4E7-DAF6-7B69-8BC110E604E7}"/>
              </a:ext>
            </a:extLst>
          </p:cNvPr>
          <p:cNvSpPr>
            <a:spLocks noGrp="1" noChangeArrowheads="1"/>
          </p:cNvSpPr>
          <p:nvPr/>
        </p:nvSpPr>
        <p:spPr bwMode="auto">
          <a:xfrm>
            <a:off x="709106" y="4223067"/>
            <a:ext cx="10585811" cy="1630363"/>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Tx/>
              <a:buSzPct val="75000"/>
              <a:buFont typeface="Monotype Sorts" pitchFamily="2" charset="2"/>
              <a:buChar char="n"/>
              <a:defRPr sz="2400">
                <a:solidFill>
                  <a:srgbClr val="000000"/>
                </a:solidFill>
                <a:effectLst/>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ClrTx/>
              <a:buSzPct val="125000"/>
              <a:buChar char="•"/>
              <a:defRPr sz="2400">
                <a:solidFill>
                  <a:srgbClr val="000000"/>
                </a:solidFill>
                <a:effectLst/>
                <a:latin typeface="Arial" panose="020B0604020202020204" pitchFamily="34" charset="0"/>
                <a:cs typeface="Arial" panose="020B0604020202020204" pitchFamily="34" charset="0"/>
              </a:defRPr>
            </a:lvl2pPr>
            <a:lvl3pPr marL="1143000" indent="-228600" algn="l" rtl="0" eaLnBrk="1" fontAlgn="base" hangingPunct="1">
              <a:spcBef>
                <a:spcPct val="20000"/>
              </a:spcBef>
              <a:spcAft>
                <a:spcPct val="0"/>
              </a:spcAft>
              <a:buClrTx/>
              <a:buChar char="•"/>
              <a:defRPr sz="2400">
                <a:solidFill>
                  <a:srgbClr val="000000"/>
                </a:solidFill>
                <a:effectLst/>
                <a:latin typeface="Arial" panose="020B0604020202020204" pitchFamily="34" charset="0"/>
                <a:cs typeface="Arial" panose="020B0604020202020204" pitchFamily="34" charset="0"/>
              </a:defRPr>
            </a:lvl3pPr>
            <a:lvl4pPr marL="1600200" indent="-228600" algn="l" rtl="0" eaLnBrk="1" fontAlgn="base" hangingPunct="1">
              <a:spcBef>
                <a:spcPct val="20000"/>
              </a:spcBef>
              <a:spcAft>
                <a:spcPct val="0"/>
              </a:spcAft>
              <a:buChar char="–"/>
              <a:defRPr sz="2000">
                <a:solidFill>
                  <a:schemeClr val="tx1"/>
                </a:solidFill>
                <a:latin typeface="Times New Roman" pitchFamily="18" charset="0"/>
              </a:defRPr>
            </a:lvl4pPr>
            <a:lvl5pPr marL="2057400" indent="-228600" algn="l" rtl="0" eaLnBrk="1" fontAlgn="base" hangingPunct="1">
              <a:spcBef>
                <a:spcPct val="20000"/>
              </a:spcBef>
              <a:spcAft>
                <a:spcPct val="0"/>
              </a:spcAft>
              <a:buChar char="»"/>
              <a:defRPr sz="2000">
                <a:solidFill>
                  <a:schemeClr val="tx1"/>
                </a:solidFill>
                <a:latin typeface="Times New Roman" pitchFamily="18" charset="0"/>
              </a:defRPr>
            </a:lvl5pPr>
            <a:lvl6pPr marL="2514600" indent="-228600" algn="l" rtl="0" eaLnBrk="1" fontAlgn="base" hangingPunct="1">
              <a:spcBef>
                <a:spcPct val="20000"/>
              </a:spcBef>
              <a:spcAft>
                <a:spcPct val="0"/>
              </a:spcAft>
              <a:buChar char="»"/>
              <a:defRPr sz="2000">
                <a:solidFill>
                  <a:schemeClr val="tx1"/>
                </a:solidFill>
                <a:latin typeface="Times New Roman" pitchFamily="18" charset="0"/>
              </a:defRPr>
            </a:lvl6pPr>
            <a:lvl7pPr marL="2971800" indent="-228600" algn="l" rtl="0" eaLnBrk="1" fontAlgn="base" hangingPunct="1">
              <a:spcBef>
                <a:spcPct val="20000"/>
              </a:spcBef>
              <a:spcAft>
                <a:spcPct val="0"/>
              </a:spcAft>
              <a:buChar char="»"/>
              <a:defRPr sz="2000">
                <a:solidFill>
                  <a:schemeClr val="tx1"/>
                </a:solidFill>
                <a:latin typeface="Times New Roman" pitchFamily="18" charset="0"/>
              </a:defRPr>
            </a:lvl7pPr>
            <a:lvl8pPr marL="3429000" indent="-228600" algn="l" rtl="0" eaLnBrk="1" fontAlgn="base" hangingPunct="1">
              <a:spcBef>
                <a:spcPct val="20000"/>
              </a:spcBef>
              <a:spcAft>
                <a:spcPct val="0"/>
              </a:spcAft>
              <a:buChar char="»"/>
              <a:defRPr sz="2000">
                <a:solidFill>
                  <a:schemeClr val="tx1"/>
                </a:solidFill>
                <a:latin typeface="Times New Roman" pitchFamily="18" charset="0"/>
              </a:defRPr>
            </a:lvl8pPr>
            <a:lvl9pPr marL="3886200" indent="-228600" algn="l" rtl="0" eaLnBrk="1" fontAlgn="base" hangingPunct="1">
              <a:spcBef>
                <a:spcPct val="20000"/>
              </a:spcBef>
              <a:spcAft>
                <a:spcPct val="0"/>
              </a:spcAft>
              <a:buChar char="»"/>
              <a:defRPr sz="2000">
                <a:solidFill>
                  <a:schemeClr val="tx1"/>
                </a:solidFill>
                <a:latin typeface="Times New Roman" pitchFamily="18" charset="0"/>
              </a:defRPr>
            </a:lvl9pPr>
          </a:lstStyle>
          <a:p>
            <a:pPr marL="0" indent="0">
              <a:buNone/>
            </a:pPr>
            <a:r>
              <a:rPr lang="en-US" dirty="0"/>
              <a:t>The </a:t>
            </a:r>
            <a:r>
              <a:rPr lang="en-US" i="1" u="sng" dirty="0" err="1"/>
              <a:t>p</a:t>
            </a:r>
            <a:r>
              <a:rPr lang="en-US" u="sng" dirty="0" err="1"/>
              <a:t>th</a:t>
            </a:r>
            <a:r>
              <a:rPr lang="en-US" u="sng" dirty="0"/>
              <a:t> percentile</a:t>
            </a:r>
            <a:r>
              <a:rPr lang="en-US" dirty="0"/>
              <a:t> of a data set is a value such that at least </a:t>
            </a:r>
            <a:r>
              <a:rPr lang="en-US" i="1" dirty="0"/>
              <a:t>p</a:t>
            </a:r>
            <a:r>
              <a:rPr lang="en-US" dirty="0"/>
              <a:t> percent of the items take on this value or less and at least (100 - </a:t>
            </a:r>
            <a:r>
              <a:rPr lang="en-US" i="1" dirty="0"/>
              <a:t>p</a:t>
            </a:r>
            <a:r>
              <a:rPr lang="en-US" dirty="0"/>
              <a:t>) percent of the items take on this value or more.</a:t>
            </a:r>
          </a:p>
        </p:txBody>
      </p:sp>
      <p:sp>
        <p:nvSpPr>
          <p:cNvPr id="13" name="Rectangle 12">
            <a:extLst>
              <a:ext uri="{FF2B5EF4-FFF2-40B4-BE49-F238E27FC236}">
                <a16:creationId xmlns:a16="http://schemas.microsoft.com/office/drawing/2014/main" id="{4BA20FA4-EAEF-9F31-76C0-BF2C57AE9A57}"/>
              </a:ext>
            </a:extLst>
          </p:cNvPr>
          <p:cNvSpPr>
            <a:spLocks noChangeArrowheads="1"/>
          </p:cNvSpPr>
          <p:nvPr/>
        </p:nvSpPr>
        <p:spPr bwMode="auto">
          <a:xfrm>
            <a:off x="667971" y="1455370"/>
            <a:ext cx="7966873" cy="121920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r>
              <a:rPr lang="en-US" sz="2400" dirty="0">
                <a:solidFill>
                  <a:srgbClr val="000000"/>
                </a:solidFill>
                <a:effectLst/>
                <a:latin typeface="Arial" panose="020B0604020202020204" pitchFamily="34" charset="0"/>
                <a:cs typeface="Arial" panose="020B0604020202020204" pitchFamily="34" charset="0"/>
              </a:rPr>
              <a:t> A percentile provides information about how the data are </a:t>
            </a:r>
          </a:p>
          <a:p>
            <a:pPr algn="l"/>
            <a:r>
              <a:rPr lang="en-US" sz="2400" dirty="0">
                <a:solidFill>
                  <a:srgbClr val="000000"/>
                </a:solidFill>
                <a:effectLst/>
                <a:latin typeface="Arial" panose="020B0604020202020204" pitchFamily="34" charset="0"/>
                <a:cs typeface="Arial" panose="020B0604020202020204" pitchFamily="34" charset="0"/>
              </a:rPr>
              <a:t>spread over the interval from the smallest value to the largest value.</a:t>
            </a:r>
          </a:p>
        </p:txBody>
      </p:sp>
      <p:sp>
        <p:nvSpPr>
          <p:cNvPr id="14" name="Rectangle 13">
            <a:extLst>
              <a:ext uri="{FF2B5EF4-FFF2-40B4-BE49-F238E27FC236}">
                <a16:creationId xmlns:a16="http://schemas.microsoft.com/office/drawing/2014/main" id="{C5681F66-EDA1-1E37-A4DC-231EC1072F15}"/>
              </a:ext>
            </a:extLst>
          </p:cNvPr>
          <p:cNvSpPr>
            <a:spLocks noChangeArrowheads="1"/>
          </p:cNvSpPr>
          <p:nvPr/>
        </p:nvSpPr>
        <p:spPr bwMode="auto">
          <a:xfrm>
            <a:off x="667971" y="3064787"/>
            <a:ext cx="9650202" cy="93345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r>
              <a:rPr lang="en-US" sz="2400" dirty="0">
                <a:solidFill>
                  <a:srgbClr val="000000"/>
                </a:solidFill>
                <a:effectLst/>
                <a:latin typeface="Arial" panose="020B0604020202020204" pitchFamily="34" charset="0"/>
                <a:cs typeface="Arial" panose="020B0604020202020204" pitchFamily="34" charset="0"/>
              </a:rPr>
              <a:t> Admission test scores for colleges and universities are frequently reported</a:t>
            </a:r>
          </a:p>
          <a:p>
            <a:pPr algn="l"/>
            <a:r>
              <a:rPr lang="en-US" sz="2400" dirty="0">
                <a:solidFill>
                  <a:srgbClr val="000000"/>
                </a:solidFill>
                <a:effectLst/>
                <a:latin typeface="Arial" panose="020B0604020202020204" pitchFamily="34" charset="0"/>
                <a:cs typeface="Arial" panose="020B0604020202020204" pitchFamily="34" charset="0"/>
              </a:rPr>
              <a:t> in terms of percentiles.</a:t>
            </a:r>
          </a:p>
        </p:txBody>
      </p:sp>
    </p:spTree>
    <p:extLst>
      <p:ext uri="{BB962C8B-B14F-4D97-AF65-F5344CB8AC3E}">
        <p14:creationId xmlns:p14="http://schemas.microsoft.com/office/powerpoint/2010/main" val="41993976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DE1F1CBD-FA68-4E89-AB9D-2C48782B52C0}"/>
              </a:ext>
            </a:extLst>
          </p:cNvPr>
          <p:cNvGraphicFramePr>
            <a:graphicFrameLocks noGrp="1"/>
          </p:cNvGraphicFramePr>
          <p:nvPr>
            <p:extLst>
              <p:ext uri="{D42A27DB-BD31-4B8C-83A1-F6EECF244321}">
                <p14:modId xmlns:p14="http://schemas.microsoft.com/office/powerpoint/2010/main" val="4220183563"/>
              </p:ext>
            </p:extLst>
          </p:nvPr>
        </p:nvGraphicFramePr>
        <p:xfrm>
          <a:off x="2428518" y="2080816"/>
          <a:ext cx="8715732" cy="3993024"/>
        </p:xfrm>
        <a:graphic>
          <a:graphicData uri="http://schemas.openxmlformats.org/drawingml/2006/table">
            <a:tbl>
              <a:tblPr firstRow="1" firstCol="1" bandRow="1">
                <a:tableStyleId>{616DA210-FB5B-4158-B5E0-FEB733F419BA}</a:tableStyleId>
              </a:tblPr>
              <a:tblGrid>
                <a:gridCol w="849400">
                  <a:extLst>
                    <a:ext uri="{9D8B030D-6E8A-4147-A177-3AD203B41FA5}">
                      <a16:colId xmlns:a16="http://schemas.microsoft.com/office/drawing/2014/main" val="3288502245"/>
                    </a:ext>
                  </a:extLst>
                </a:gridCol>
                <a:gridCol w="7866332">
                  <a:extLst>
                    <a:ext uri="{9D8B030D-6E8A-4147-A177-3AD203B41FA5}">
                      <a16:colId xmlns:a16="http://schemas.microsoft.com/office/drawing/2014/main" val="2436254938"/>
                    </a:ext>
                  </a:extLst>
                </a:gridCol>
              </a:tblGrid>
              <a:tr h="233361">
                <a:tc>
                  <a:txBody>
                    <a:bodyPr/>
                    <a:lstStyle/>
                    <a:p>
                      <a:pPr algn="ctr">
                        <a:lnSpc>
                          <a:spcPct val="107000"/>
                        </a:lnSpc>
                        <a:spcAft>
                          <a:spcPts val="800"/>
                        </a:spcAft>
                      </a:pPr>
                      <a:r>
                        <a:rPr lang="en-US" sz="1600" kern="100">
                          <a:solidFill>
                            <a:schemeClr val="tx1"/>
                          </a:solidFill>
                          <a:effectLst/>
                        </a:rPr>
                        <a:t>Week</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Topic</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extLst>
                  <a:ext uri="{0D108BD9-81ED-4DB2-BD59-A6C34878D82A}">
                    <a16:rowId xmlns:a16="http://schemas.microsoft.com/office/drawing/2014/main" val="70807804"/>
                  </a:ext>
                </a:extLst>
              </a:tr>
              <a:tr h="3743723">
                <a:tc>
                  <a:txBody>
                    <a:bodyPr/>
                    <a:lstStyle/>
                    <a:p>
                      <a:pPr algn="ctr">
                        <a:lnSpc>
                          <a:spcPct val="107000"/>
                        </a:lnSpc>
                        <a:spcAft>
                          <a:spcPts val="800"/>
                        </a:spcAft>
                      </a:pPr>
                      <a:r>
                        <a:rPr lang="en-US" sz="1800" kern="100" dirty="0">
                          <a:solidFill>
                            <a:schemeClr val="tx1"/>
                          </a:solidFill>
                          <a:effectLst/>
                        </a:rPr>
                        <a:t>Week 3 </a:t>
                      </a:r>
                      <a:endParaRPr lang="en-CA"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CA" sz="1600" kern="100" dirty="0">
                          <a:solidFill>
                            <a:schemeClr val="tx1"/>
                          </a:solidFill>
                          <a:effectLst/>
                          <a:latin typeface="Arial" panose="020B0604020202020204" pitchFamily="34" charset="0"/>
                          <a:cs typeface="Arial" panose="020B0604020202020204" pitchFamily="34" charset="0"/>
                        </a:rPr>
                        <a:t>Percentiles</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CA"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Quartiles</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CA"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rPr>
                        <a:t>Five-Number Summary</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US" sz="1600" dirty="0">
                          <a:latin typeface="Arial" panose="020B0604020202020204" pitchFamily="34" charset="0"/>
                          <a:cs typeface="Arial" panose="020B0604020202020204" pitchFamily="34" charset="0"/>
                        </a:rPr>
                        <a:t>Distribution Shape</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US" sz="1600" dirty="0">
                          <a:solidFill>
                            <a:srgbClr val="000000"/>
                          </a:solidFill>
                          <a:effectLst/>
                          <a:latin typeface="Arial" panose="020B0604020202020204" pitchFamily="34" charset="0"/>
                          <a:cs typeface="Arial" panose="020B0604020202020204" pitchFamily="34" charset="0"/>
                        </a:rPr>
                        <a:t>z-Scores</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CA"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000000"/>
                          </a:solidFill>
                          <a:effectLst/>
                          <a:latin typeface="Arial" panose="020B0604020202020204" pitchFamily="34" charset="0"/>
                          <a:cs typeface="Arial" panose="020B0604020202020204" pitchFamily="34" charset="0"/>
                        </a:rPr>
                        <a:t>Chebyshev’s Theorem</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CA"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000000"/>
                          </a:solidFill>
                          <a:effectLst/>
                          <a:latin typeface="Arial" panose="020B0604020202020204" pitchFamily="34" charset="0"/>
                          <a:cs typeface="Arial" panose="020B0604020202020204" pitchFamily="34" charset="0"/>
                        </a:rPr>
                        <a:t>Empirical Rule</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US" sz="1600" dirty="0">
                          <a:solidFill>
                            <a:srgbClr val="000000"/>
                          </a:solidFill>
                          <a:effectLst/>
                          <a:latin typeface="Arial" panose="020B0604020202020204" pitchFamily="34" charset="0"/>
                          <a:cs typeface="Arial" panose="020B0604020202020204" pitchFamily="34" charset="0"/>
                        </a:rPr>
                        <a:t>Detecting Outliers</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US"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 of Excel to create box plot, z-score</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lang="en-US"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R- Studio Software introduction</a:t>
                      </a:r>
                      <a:endParaRPr lang="en-CA"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tc>
                <a:extLst>
                  <a:ext uri="{0D108BD9-81ED-4DB2-BD59-A6C34878D82A}">
                    <a16:rowId xmlns:a16="http://schemas.microsoft.com/office/drawing/2014/main" val="3149515369"/>
                  </a:ext>
                </a:extLst>
              </a:tr>
            </a:tbl>
          </a:graphicData>
        </a:graphic>
      </p:graphicFrame>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1030171" y="1896894"/>
            <a:ext cx="1171915" cy="4601565"/>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algn="ctr"/>
            <a:r>
              <a:rPr lang="en-CA" sz="2800" b="1" i="1" dirty="0">
                <a:solidFill>
                  <a:schemeClr val="bg1"/>
                </a:solidFill>
              </a:rPr>
              <a:t>SUMMARY </a:t>
            </a:r>
          </a:p>
        </p:txBody>
      </p:sp>
      <p:sp>
        <p:nvSpPr>
          <p:cNvPr id="4" name="Footer Placeholder 3">
            <a:extLst>
              <a:ext uri="{FF2B5EF4-FFF2-40B4-BE49-F238E27FC236}">
                <a16:creationId xmlns:a16="http://schemas.microsoft.com/office/drawing/2014/main" id="{725040D9-DC14-1DEB-6B1D-9D084F85F715}"/>
              </a:ext>
            </a:extLst>
          </p:cNvPr>
          <p:cNvSpPr>
            <a:spLocks noGrp="1"/>
          </p:cNvSpPr>
          <p:nvPr>
            <p:ph type="ftr" sz="quarter" idx="11"/>
          </p:nvPr>
        </p:nvSpPr>
        <p:spPr>
          <a:xfrm>
            <a:off x="4412672" y="6315897"/>
            <a:ext cx="4114800" cy="365125"/>
          </a:xfrm>
        </p:spPr>
        <p:txBody>
          <a:bodyPr/>
          <a:lstStyle/>
          <a:p>
            <a:r>
              <a:rPr lang="en-US" dirty="0"/>
              <a:t>Harpreet Kaur</a:t>
            </a:r>
          </a:p>
        </p:txBody>
      </p:sp>
    </p:spTree>
    <p:extLst>
      <p:ext uri="{BB962C8B-B14F-4D97-AF65-F5344CB8AC3E}">
        <p14:creationId xmlns:p14="http://schemas.microsoft.com/office/powerpoint/2010/main" val="2405458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605633" y="2782110"/>
            <a:ext cx="10301591" cy="3112851"/>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kern="100">
                <a:solidFill>
                  <a:schemeClr val="bg1"/>
                </a:solidFill>
              </a:rPr>
              <a:t>Any Questions </a:t>
            </a:r>
            <a:endParaRPr kumimoji="0" lang="en-US" sz="4000" b="1" i="0" u="sng" strike="noStrike" kern="1200" cap="none" spc="0" normalizeH="0" baseline="0" noProof="0">
              <a:ln>
                <a:noFill/>
              </a:ln>
              <a:solidFill>
                <a:schemeClr val="bg1"/>
              </a:solidFill>
              <a:effectLst/>
              <a:uLnTx/>
              <a:uFillTx/>
              <a:latin typeface="Calibri" panose="020F0502020204030204"/>
              <a:ea typeface="+mn-ea"/>
              <a:cs typeface="+mn-cs"/>
            </a:endParaRPr>
          </a:p>
          <a:p>
            <a:pPr algn="ctr"/>
            <a:endParaRPr lang="en-CA"/>
          </a:p>
        </p:txBody>
      </p:sp>
      <p:pic>
        <p:nvPicPr>
          <p:cNvPr id="4" name="Graphic 3" descr="Question mark with solid fill">
            <a:extLst>
              <a:ext uri="{FF2B5EF4-FFF2-40B4-BE49-F238E27FC236}">
                <a16:creationId xmlns:a16="http://schemas.microsoft.com/office/drawing/2014/main" id="{A35C5817-2EC0-42D2-B63E-8D1841850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3864" y="3570049"/>
            <a:ext cx="1297021" cy="1297021"/>
          </a:xfrm>
          <a:prstGeom prst="rect">
            <a:avLst/>
          </a:prstGeom>
        </p:spPr>
      </p:pic>
      <p:sp>
        <p:nvSpPr>
          <p:cNvPr id="3" name="Footer Placeholder 2">
            <a:extLst>
              <a:ext uri="{FF2B5EF4-FFF2-40B4-BE49-F238E27FC236}">
                <a16:creationId xmlns:a16="http://schemas.microsoft.com/office/drawing/2014/main" id="{CF0F486E-43BF-3B19-8523-76395653FAEA}"/>
              </a:ext>
            </a:extLst>
          </p:cNvPr>
          <p:cNvSpPr>
            <a:spLocks noGrp="1"/>
          </p:cNvSpPr>
          <p:nvPr>
            <p:ph type="ftr" sz="quarter" idx="11"/>
          </p:nvPr>
        </p:nvSpPr>
        <p:spPr/>
        <p:txBody>
          <a:bodyPr/>
          <a:lstStyle/>
          <a:p>
            <a:r>
              <a:rPr lang="en-US"/>
              <a:t>Harpreet Kaur</a:t>
            </a:r>
          </a:p>
        </p:txBody>
      </p:sp>
    </p:spTree>
    <p:extLst>
      <p:ext uri="{BB962C8B-B14F-4D97-AF65-F5344CB8AC3E}">
        <p14:creationId xmlns:p14="http://schemas.microsoft.com/office/powerpoint/2010/main" val="2229084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972000" y="2090947"/>
            <a:ext cx="1314000" cy="4310618"/>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 wrap="square" lIns="72000" tIns="144000" bIns="756000" rtlCol="0" anchor="ctr">
            <a:normAutofit/>
          </a:bodyPr>
          <a:lstStyle/>
          <a:p>
            <a:pPr algn="ctr"/>
            <a:r>
              <a:rPr lang="en-CA" sz="3600" b="1" i="1" dirty="0">
                <a:solidFill>
                  <a:schemeClr val="bg1"/>
                </a:solidFill>
              </a:rPr>
              <a:t>NEXT</a:t>
            </a:r>
          </a:p>
        </p:txBody>
      </p:sp>
      <p:sp>
        <p:nvSpPr>
          <p:cNvPr id="4" name="Footer Placeholder 3">
            <a:extLst>
              <a:ext uri="{FF2B5EF4-FFF2-40B4-BE49-F238E27FC236}">
                <a16:creationId xmlns:a16="http://schemas.microsoft.com/office/drawing/2014/main" id="{6EE7CDDC-00F3-B5B4-A9B5-45E1CBBC7D47}"/>
              </a:ext>
            </a:extLst>
          </p:cNvPr>
          <p:cNvSpPr>
            <a:spLocks noGrp="1"/>
          </p:cNvSpPr>
          <p:nvPr>
            <p:ph type="ftr" sz="quarter" idx="11"/>
          </p:nvPr>
        </p:nvSpPr>
        <p:spPr>
          <a:xfrm>
            <a:off x="4038600" y="6249387"/>
            <a:ext cx="4114800" cy="365125"/>
          </a:xfrm>
        </p:spPr>
        <p:txBody>
          <a:bodyPr/>
          <a:lstStyle/>
          <a:p>
            <a:r>
              <a:rPr lang="en-US" dirty="0"/>
              <a:t>Harpreet Kaur</a:t>
            </a:r>
          </a:p>
        </p:txBody>
      </p:sp>
      <p:graphicFrame>
        <p:nvGraphicFramePr>
          <p:cNvPr id="5" name="Table 4">
            <a:extLst>
              <a:ext uri="{FF2B5EF4-FFF2-40B4-BE49-F238E27FC236}">
                <a16:creationId xmlns:a16="http://schemas.microsoft.com/office/drawing/2014/main" id="{F44E38DA-F365-3698-ADFC-3F189CA9F079}"/>
              </a:ext>
            </a:extLst>
          </p:cNvPr>
          <p:cNvGraphicFramePr>
            <a:graphicFrameLocks noGrp="1"/>
          </p:cNvGraphicFramePr>
          <p:nvPr>
            <p:extLst>
              <p:ext uri="{D42A27DB-BD31-4B8C-83A1-F6EECF244321}">
                <p14:modId xmlns:p14="http://schemas.microsoft.com/office/powerpoint/2010/main" val="730928047"/>
              </p:ext>
            </p:extLst>
          </p:nvPr>
        </p:nvGraphicFramePr>
        <p:xfrm>
          <a:off x="2525305" y="2514972"/>
          <a:ext cx="8494254" cy="3226006"/>
        </p:xfrm>
        <a:graphic>
          <a:graphicData uri="http://schemas.openxmlformats.org/drawingml/2006/table">
            <a:tbl>
              <a:tblPr firstRow="1" firstCol="1" bandRow="1">
                <a:tableStyleId>{616DA210-FB5B-4158-B5E0-FEB733F419BA}</a:tableStyleId>
              </a:tblPr>
              <a:tblGrid>
                <a:gridCol w="1007604">
                  <a:extLst>
                    <a:ext uri="{9D8B030D-6E8A-4147-A177-3AD203B41FA5}">
                      <a16:colId xmlns:a16="http://schemas.microsoft.com/office/drawing/2014/main" val="2607964363"/>
                    </a:ext>
                  </a:extLst>
                </a:gridCol>
                <a:gridCol w="2026227">
                  <a:extLst>
                    <a:ext uri="{9D8B030D-6E8A-4147-A177-3AD203B41FA5}">
                      <a16:colId xmlns:a16="http://schemas.microsoft.com/office/drawing/2014/main" val="543080575"/>
                    </a:ext>
                  </a:extLst>
                </a:gridCol>
                <a:gridCol w="2241126">
                  <a:extLst>
                    <a:ext uri="{9D8B030D-6E8A-4147-A177-3AD203B41FA5}">
                      <a16:colId xmlns:a16="http://schemas.microsoft.com/office/drawing/2014/main" val="1847894563"/>
                    </a:ext>
                  </a:extLst>
                </a:gridCol>
                <a:gridCol w="3219297">
                  <a:extLst>
                    <a:ext uri="{9D8B030D-6E8A-4147-A177-3AD203B41FA5}">
                      <a16:colId xmlns:a16="http://schemas.microsoft.com/office/drawing/2014/main" val="1709490732"/>
                    </a:ext>
                  </a:extLst>
                </a:gridCol>
              </a:tblGrid>
              <a:tr h="756286">
                <a:tc>
                  <a:txBody>
                    <a:bodyPr/>
                    <a:lstStyle/>
                    <a:p>
                      <a:pPr>
                        <a:lnSpc>
                          <a:spcPct val="107000"/>
                        </a:lnSpc>
                        <a:spcAft>
                          <a:spcPts val="800"/>
                        </a:spcAft>
                      </a:pPr>
                      <a:r>
                        <a:rPr lang="en-US" sz="2000" dirty="0">
                          <a:effectLst/>
                        </a:rPr>
                        <a:t>Week #</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gn="ctr">
                        <a:lnSpc>
                          <a:spcPct val="107000"/>
                        </a:lnSpc>
                        <a:spcAft>
                          <a:spcPts val="800"/>
                        </a:spcAft>
                      </a:pPr>
                      <a:r>
                        <a:rPr lang="en-US" sz="2000">
                          <a:effectLst/>
                        </a:rPr>
                        <a:t>Topic /Theme/Chapter</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gn="ctr">
                        <a:lnSpc>
                          <a:spcPct val="107000"/>
                        </a:lnSpc>
                        <a:spcAft>
                          <a:spcPts val="800"/>
                        </a:spcAft>
                      </a:pPr>
                      <a:r>
                        <a:rPr lang="en-US" sz="2000" dirty="0">
                          <a:effectLst/>
                        </a:rPr>
                        <a:t>Assessments and Activities</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gn="ctr">
                        <a:lnSpc>
                          <a:spcPct val="107000"/>
                        </a:lnSpc>
                        <a:spcAft>
                          <a:spcPts val="800"/>
                        </a:spcAft>
                      </a:pPr>
                      <a:r>
                        <a:rPr lang="en-US" sz="2000">
                          <a:effectLst/>
                        </a:rPr>
                        <a:t>Learning Objectives</a:t>
                      </a:r>
                      <a:endParaRPr lang="en-CA" sz="200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extLst>
                  <a:ext uri="{0D108BD9-81ED-4DB2-BD59-A6C34878D82A}">
                    <a16:rowId xmlns:a16="http://schemas.microsoft.com/office/drawing/2014/main" val="1125320115"/>
                  </a:ext>
                </a:extLst>
              </a:tr>
              <a:tr h="2469720">
                <a:tc>
                  <a:txBody>
                    <a:bodyPr/>
                    <a:lstStyle/>
                    <a:p>
                      <a:pPr>
                        <a:lnSpc>
                          <a:spcPct val="107000"/>
                        </a:lnSpc>
                        <a:spcAft>
                          <a:spcPts val="800"/>
                        </a:spcAft>
                      </a:pPr>
                      <a:r>
                        <a:rPr lang="en-US" sz="2000" dirty="0">
                          <a:effectLst/>
                        </a:rPr>
                        <a:t>Week 4</a:t>
                      </a: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tc>
                  <a:txBody>
                    <a:bodyPr/>
                    <a:lstStyle/>
                    <a:p>
                      <a:pPr>
                        <a:lnSpc>
                          <a:spcPct val="107000"/>
                        </a:lnSpc>
                        <a:spcAft>
                          <a:spcPts val="800"/>
                        </a:spcAft>
                      </a:pPr>
                      <a:r>
                        <a:rPr lang="en-CA" sz="2000" dirty="0">
                          <a:effectLst/>
                          <a:latin typeface="Calibri" panose="020F0502020204030204" pitchFamily="34" charset="0"/>
                          <a:ea typeface="Calibri" panose="020F0502020204030204" pitchFamily="34" charset="0"/>
                          <a:cs typeface="Times New Roman" panose="02020603050405020304" pitchFamily="18" charset="0"/>
                        </a:rPr>
                        <a:t>    Review</a:t>
                      </a:r>
                    </a:p>
                  </a:txBody>
                  <a:tcPr marL="65666" marR="65666" marT="0" marB="0"/>
                </a:tc>
                <a:tc>
                  <a:txBody>
                    <a:bodyPr/>
                    <a:lstStyle/>
                    <a:p>
                      <a:pPr>
                        <a:lnSpc>
                          <a:spcPct val="107000"/>
                        </a:lnSpc>
                        <a:spcAft>
                          <a:spcPts val="800"/>
                        </a:spcAft>
                      </a:pPr>
                      <a:r>
                        <a:rPr lang="en-US" sz="2400" b="1" dirty="0">
                          <a:effectLst/>
                          <a:latin typeface="Arial" panose="020B0604020202020204" pitchFamily="34" charset="0"/>
                          <a:ea typeface="Calibri" panose="020F0502020204030204" pitchFamily="34" charset="0"/>
                          <a:cs typeface="Arial" panose="020B0604020202020204" pitchFamily="34" charset="0"/>
                        </a:rPr>
                        <a:t>    Test-1 </a:t>
                      </a:r>
                      <a:endParaRPr lang="en-CA" sz="24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sz="2000" b="1" dirty="0">
                          <a:effectLst/>
                          <a:latin typeface="Arial" panose="020B0604020202020204" pitchFamily="34" charset="0"/>
                          <a:ea typeface="Calibri" panose="020F0502020204030204" pitchFamily="34" charset="0"/>
                          <a:cs typeface="Arial" panose="020B0604020202020204" pitchFamily="34" charset="0"/>
                        </a:rPr>
                        <a:t>Based on week-1,2 and 3 contents</a:t>
                      </a:r>
                      <a:endParaRPr lang="en-CA"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endParaRPr lang="en-C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5666" marR="65666" marT="0" marB="0"/>
                </a:tc>
                <a:extLst>
                  <a:ext uri="{0D108BD9-81ED-4DB2-BD59-A6C34878D82A}">
                    <a16:rowId xmlns:a16="http://schemas.microsoft.com/office/drawing/2014/main" val="4104500162"/>
                  </a:ext>
                </a:extLst>
              </a:tr>
            </a:tbl>
          </a:graphicData>
        </a:graphic>
      </p:graphicFrame>
    </p:spTree>
    <p:extLst>
      <p:ext uri="{BB962C8B-B14F-4D97-AF65-F5344CB8AC3E}">
        <p14:creationId xmlns:p14="http://schemas.microsoft.com/office/powerpoint/2010/main" val="3646492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3EFDA19-F363-8B5E-4208-550D92526A1F}"/>
              </a:ext>
            </a:extLst>
          </p:cNvPr>
          <p:cNvSpPr txBox="1">
            <a:spLocks/>
          </p:cNvSpPr>
          <p:nvPr/>
        </p:nvSpPr>
        <p:spPr>
          <a:xfrm>
            <a:off x="1015531" y="82795"/>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Percentiles and Quartiles</a:t>
            </a:r>
          </a:p>
        </p:txBody>
      </p:sp>
      <p:sp>
        <p:nvSpPr>
          <p:cNvPr id="7" name="Rectangle 6">
            <a:extLst>
              <a:ext uri="{FF2B5EF4-FFF2-40B4-BE49-F238E27FC236}">
                <a16:creationId xmlns:a16="http://schemas.microsoft.com/office/drawing/2014/main" id="{649F8A40-7ECF-C5B0-7682-D17871F37373}"/>
              </a:ext>
            </a:extLst>
          </p:cNvPr>
          <p:cNvSpPr>
            <a:spLocks noChangeArrowheads="1"/>
          </p:cNvSpPr>
          <p:nvPr/>
        </p:nvSpPr>
        <p:spPr bwMode="auto">
          <a:xfrm>
            <a:off x="1548245" y="2343150"/>
            <a:ext cx="7162800" cy="609600"/>
          </a:xfrm>
          <a:prstGeom prst="rect">
            <a:avLst/>
          </a:prstGeom>
          <a:solidFill>
            <a:srgbClr val="ECF7FF"/>
          </a:solid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r>
              <a:rPr lang="en-US" sz="2400" dirty="0">
                <a:solidFill>
                  <a:srgbClr val="000000"/>
                </a:solidFill>
                <a:effectLst/>
                <a:latin typeface="Arial" panose="020B0604020202020204" pitchFamily="34" charset="0"/>
                <a:cs typeface="Arial" panose="020B0604020202020204" pitchFamily="34" charset="0"/>
              </a:rPr>
              <a:t> Arrange the data in ascending order.</a:t>
            </a:r>
          </a:p>
        </p:txBody>
      </p:sp>
      <p:sp>
        <p:nvSpPr>
          <p:cNvPr id="8" name="Rectangle 7">
            <a:extLst>
              <a:ext uri="{FF2B5EF4-FFF2-40B4-BE49-F238E27FC236}">
                <a16:creationId xmlns:a16="http://schemas.microsoft.com/office/drawing/2014/main" id="{06D5E993-C907-BB86-92DD-93D7709761E1}"/>
              </a:ext>
            </a:extLst>
          </p:cNvPr>
          <p:cNvSpPr>
            <a:spLocks noChangeArrowheads="1"/>
          </p:cNvSpPr>
          <p:nvPr/>
        </p:nvSpPr>
        <p:spPr bwMode="auto">
          <a:xfrm>
            <a:off x="1548245" y="3067050"/>
            <a:ext cx="7162800" cy="1447800"/>
          </a:xfrm>
          <a:prstGeom prst="rect">
            <a:avLst/>
          </a:prstGeom>
          <a:solidFill>
            <a:srgbClr val="ECF7FF"/>
          </a:solidFill>
          <a:ln w="12700">
            <a:no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r>
              <a:rPr lang="en-US" sz="2400" dirty="0">
                <a:solidFill>
                  <a:srgbClr val="000000"/>
                </a:solidFill>
                <a:effectLst/>
                <a:latin typeface="Arial" panose="020B0604020202020204" pitchFamily="34" charset="0"/>
                <a:cs typeface="Arial" panose="020B0604020202020204" pitchFamily="34" charset="0"/>
              </a:rPr>
              <a:t> Compute </a:t>
            </a:r>
            <a:r>
              <a:rPr lang="en-US" sz="2400" i="1" dirty="0" err="1">
                <a:solidFill>
                  <a:srgbClr val="000000"/>
                </a:solidFill>
                <a:effectLst/>
                <a:latin typeface="Arial" panose="020B0604020202020204" pitchFamily="34" charset="0"/>
                <a:cs typeface="Arial" panose="020B0604020202020204" pitchFamily="34" charset="0"/>
              </a:rPr>
              <a:t>L</a:t>
            </a:r>
            <a:r>
              <a:rPr lang="en-US" sz="2400" i="1" baseline="-25000" dirty="0" err="1">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 the location of the </a:t>
            </a:r>
            <a:r>
              <a:rPr lang="en-US" sz="2400" i="1" dirty="0" err="1">
                <a:solidFill>
                  <a:srgbClr val="000000"/>
                </a:solidFill>
                <a:effectLst/>
                <a:latin typeface="Arial" panose="020B0604020202020204" pitchFamily="34" charset="0"/>
                <a:cs typeface="Arial" panose="020B0604020202020204" pitchFamily="34" charset="0"/>
              </a:rPr>
              <a:t>p</a:t>
            </a:r>
            <a:r>
              <a:rPr lang="en-US" sz="2400" dirty="0" err="1">
                <a:solidFill>
                  <a:srgbClr val="000000"/>
                </a:solidFill>
                <a:effectLst/>
                <a:latin typeface="Arial" panose="020B0604020202020204" pitchFamily="34" charset="0"/>
                <a:cs typeface="Arial" panose="020B0604020202020204" pitchFamily="34" charset="0"/>
              </a:rPr>
              <a:t>th</a:t>
            </a:r>
            <a:r>
              <a:rPr lang="en-US" sz="2400" dirty="0">
                <a:solidFill>
                  <a:srgbClr val="000000"/>
                </a:solidFill>
                <a:effectLst/>
                <a:latin typeface="Arial" panose="020B0604020202020204" pitchFamily="34" charset="0"/>
                <a:cs typeface="Arial" panose="020B0604020202020204" pitchFamily="34" charset="0"/>
              </a:rPr>
              <a:t> percentile.</a:t>
            </a:r>
          </a:p>
          <a:p>
            <a:pPr algn="l"/>
            <a:endParaRPr lang="en-US" sz="2800" dirty="0">
              <a:solidFill>
                <a:srgbClr val="000000"/>
              </a:solidFill>
              <a:effectLst/>
              <a:latin typeface="Arial" panose="020B0604020202020204" pitchFamily="34" charset="0"/>
              <a:cs typeface="Arial" panose="020B0604020202020204" pitchFamily="34" charset="0"/>
            </a:endParaRPr>
          </a:p>
          <a:p>
            <a:pPr algn="l"/>
            <a:endParaRPr lang="en-US" sz="2800" dirty="0">
              <a:solidFill>
                <a:srgbClr val="000000"/>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040C73E-C1FB-9E31-C5AB-F989913D7071}"/>
              </a:ext>
            </a:extLst>
          </p:cNvPr>
          <p:cNvSpPr>
            <a:spLocks noChangeArrowheads="1"/>
          </p:cNvSpPr>
          <p:nvPr/>
        </p:nvSpPr>
        <p:spPr bwMode="auto">
          <a:xfrm>
            <a:off x="3834244" y="3657600"/>
            <a:ext cx="2869294" cy="628650"/>
          </a:xfrm>
          <a:prstGeom prst="rect">
            <a:avLst/>
          </a:prstGeom>
          <a:solidFill>
            <a:srgbClr val="ECF7FF"/>
          </a:solidFill>
          <a:ln w="12700">
            <a:solidFill>
              <a:srgbClr val="000000"/>
            </a:solidFill>
            <a:miter lim="800000"/>
            <a:headEnd/>
            <a:tailEnd/>
          </a:ln>
          <a:effectLst/>
          <a:scene3d>
            <a:camera prst="orthographicFront">
              <a:rot lat="0" lon="0" rev="0"/>
            </a:camera>
            <a:lightRig rig="balanced" dir="t">
              <a:rot lat="0" lon="0" rev="8700000"/>
            </a:lightRig>
          </a:scene3d>
          <a:sp3d>
            <a:bevelT w="190500" h="38100"/>
          </a:sp3d>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400" i="1" dirty="0" err="1">
                <a:solidFill>
                  <a:srgbClr val="000000"/>
                </a:solidFill>
                <a:effectLst/>
                <a:latin typeface="Arial" panose="020B0604020202020204" pitchFamily="34" charset="0"/>
                <a:cs typeface="Arial" panose="020B0604020202020204" pitchFamily="34" charset="0"/>
              </a:rPr>
              <a:t>L</a:t>
            </a:r>
            <a:r>
              <a:rPr lang="en-US" sz="2400" i="1" baseline="-25000" dirty="0" err="1">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 = (</a:t>
            </a:r>
            <a:r>
              <a:rPr lang="en-US" sz="2400" i="1" dirty="0">
                <a:solidFill>
                  <a:srgbClr val="000000"/>
                </a:solidFill>
                <a:effectLst/>
                <a:latin typeface="Arial" panose="020B0604020202020204" pitchFamily="34" charset="0"/>
                <a:cs typeface="Arial" panose="020B0604020202020204" pitchFamily="34" charset="0"/>
              </a:rPr>
              <a:t>p</a:t>
            </a:r>
            <a:r>
              <a:rPr lang="en-US" sz="2400" dirty="0">
                <a:solidFill>
                  <a:srgbClr val="000000"/>
                </a:solidFill>
                <a:effectLst/>
                <a:latin typeface="Arial" panose="020B0604020202020204" pitchFamily="34" charset="0"/>
                <a:cs typeface="Arial" panose="020B0604020202020204" pitchFamily="34" charset="0"/>
              </a:rPr>
              <a:t>/100)(</a:t>
            </a:r>
            <a:r>
              <a:rPr lang="en-US" sz="2400" i="1" dirty="0">
                <a:solidFill>
                  <a:srgbClr val="000000"/>
                </a:solidFill>
                <a:effectLst/>
                <a:latin typeface="Arial" panose="020B0604020202020204" pitchFamily="34" charset="0"/>
                <a:cs typeface="Arial" panose="020B0604020202020204" pitchFamily="34" charset="0"/>
              </a:rPr>
              <a:t>n </a:t>
            </a:r>
            <a:r>
              <a:rPr lang="en-US" sz="2400" dirty="0">
                <a:solidFill>
                  <a:srgbClr val="000000"/>
                </a:solidFill>
                <a:effectLst/>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86935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3EFDA19-F363-8B5E-4208-550D92526A1F}"/>
              </a:ext>
            </a:extLst>
          </p:cNvPr>
          <p:cNvSpPr txBox="1">
            <a:spLocks/>
          </p:cNvSpPr>
          <p:nvPr/>
        </p:nvSpPr>
        <p:spPr>
          <a:xfrm>
            <a:off x="1015531" y="82795"/>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Percentiles and Quartiles</a:t>
            </a:r>
          </a:p>
        </p:txBody>
      </p:sp>
      <p:sp>
        <p:nvSpPr>
          <p:cNvPr id="7" name="Rectangle 6">
            <a:extLst>
              <a:ext uri="{FF2B5EF4-FFF2-40B4-BE49-F238E27FC236}">
                <a16:creationId xmlns:a16="http://schemas.microsoft.com/office/drawing/2014/main" id="{FFC5C3C3-6DF2-A136-DD70-BEED290C8EA6}"/>
              </a:ext>
            </a:extLst>
          </p:cNvPr>
          <p:cNvSpPr>
            <a:spLocks noGrp="1" noChangeArrowheads="1"/>
          </p:cNvSpPr>
          <p:nvPr/>
        </p:nvSpPr>
        <p:spPr bwMode="auto">
          <a:xfrm>
            <a:off x="222080" y="665148"/>
            <a:ext cx="5230451" cy="839787"/>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lvl1pPr algn="ctr" rtl="0" eaLnBrk="1" fontAlgn="base" hangingPunct="1">
              <a:spcBef>
                <a:spcPct val="0"/>
              </a:spcBef>
              <a:spcAft>
                <a:spcPct val="0"/>
              </a:spcAft>
              <a:defRPr sz="2800">
                <a:solidFill>
                  <a:schemeClr val="bg1"/>
                </a:solidFill>
                <a:effectLst/>
                <a:latin typeface="Arial" panose="020B0604020202020204" pitchFamily="34" charset="0"/>
                <a:ea typeface="+mj-ea"/>
                <a:cs typeface="Arial" panose="020B0604020202020204" pitchFamily="34" charset="0"/>
              </a:defRPr>
            </a:lvl1pPr>
            <a:lvl2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2pPr>
            <a:lvl3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3pPr>
            <a:lvl4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4pPr>
            <a:lvl5pPr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5pPr>
            <a:lvl6pPr marL="4572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6pPr>
            <a:lvl7pPr marL="9144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7pPr>
            <a:lvl8pPr marL="13716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8pPr>
            <a:lvl9pPr marL="1828800" algn="ctr" rtl="0" eaLnBrk="1" fontAlgn="base" hangingPunct="1">
              <a:spcBef>
                <a:spcPct val="0"/>
              </a:spcBef>
              <a:spcAft>
                <a:spcPct val="0"/>
              </a:spcAft>
              <a:defRPr sz="2800">
                <a:solidFill>
                  <a:srgbClr val="66FFFF"/>
                </a:solidFill>
                <a:effectLst>
                  <a:outerShdw blurRad="38100" dist="38100" dir="2700000" algn="tl">
                    <a:srgbClr val="000000"/>
                  </a:outerShdw>
                </a:effectLst>
                <a:latin typeface="Book Antiqua" pitchFamily="18" charset="0"/>
              </a:defRPr>
            </a:lvl9pPr>
          </a:lstStyle>
          <a:p>
            <a:r>
              <a:rPr lang="en-US" b="1" dirty="0">
                <a:solidFill>
                  <a:schemeClr val="tx1"/>
                </a:solidFill>
              </a:rPr>
              <a:t>80</a:t>
            </a:r>
            <a:r>
              <a:rPr lang="en-US" b="1" baseline="30000" dirty="0">
                <a:solidFill>
                  <a:schemeClr val="tx1"/>
                </a:solidFill>
              </a:rPr>
              <a:t>th</a:t>
            </a:r>
            <a:r>
              <a:rPr lang="en-US" b="1" dirty="0">
                <a:solidFill>
                  <a:schemeClr val="tx1"/>
                </a:solidFill>
              </a:rPr>
              <a:t> Percentile</a:t>
            </a:r>
          </a:p>
        </p:txBody>
      </p:sp>
      <p:sp>
        <p:nvSpPr>
          <p:cNvPr id="8" name="Oval 7">
            <a:extLst>
              <a:ext uri="{FF2B5EF4-FFF2-40B4-BE49-F238E27FC236}">
                <a16:creationId xmlns:a16="http://schemas.microsoft.com/office/drawing/2014/main" id="{A4926129-DD41-D7AD-63E5-758755C4E4C8}"/>
              </a:ext>
            </a:extLst>
          </p:cNvPr>
          <p:cNvSpPr>
            <a:spLocks noChangeArrowheads="1"/>
          </p:cNvSpPr>
          <p:nvPr/>
        </p:nvSpPr>
        <p:spPr bwMode="auto">
          <a:xfrm>
            <a:off x="7205562" y="2786862"/>
            <a:ext cx="1187624" cy="574202"/>
          </a:xfrm>
          <a:prstGeom prst="ellipse">
            <a:avLst/>
          </a:prstGeom>
          <a:noFill/>
          <a:ln w="28575">
            <a:solidFill>
              <a:srgbClr val="000000"/>
            </a:solidFill>
            <a:round/>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 name="Rectangle 9">
            <a:extLst>
              <a:ext uri="{FF2B5EF4-FFF2-40B4-BE49-F238E27FC236}">
                <a16:creationId xmlns:a16="http://schemas.microsoft.com/office/drawing/2014/main" id="{6B6B001E-C7FF-0D18-FD0F-571F303ED1FD}"/>
              </a:ext>
            </a:extLst>
          </p:cNvPr>
          <p:cNvSpPr>
            <a:spLocks noChangeArrowheads="1"/>
          </p:cNvSpPr>
          <p:nvPr/>
        </p:nvSpPr>
        <p:spPr bwMode="auto">
          <a:xfrm>
            <a:off x="1096386" y="1727636"/>
            <a:ext cx="6419923" cy="51435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800" i="1" dirty="0" err="1">
                <a:solidFill>
                  <a:srgbClr val="000000"/>
                </a:solidFill>
                <a:effectLst/>
                <a:latin typeface="Arial" panose="020B0604020202020204" pitchFamily="34" charset="0"/>
                <a:cs typeface="Arial" panose="020B0604020202020204" pitchFamily="34" charset="0"/>
              </a:rPr>
              <a:t>L</a:t>
            </a:r>
            <a:r>
              <a:rPr lang="en-US" sz="2800" i="1" baseline="-25000" dirty="0" err="1">
                <a:solidFill>
                  <a:srgbClr val="000000"/>
                </a:solidFill>
                <a:effectLst/>
                <a:latin typeface="Arial" panose="020B0604020202020204" pitchFamily="34" charset="0"/>
                <a:cs typeface="Arial" panose="020B0604020202020204" pitchFamily="34" charset="0"/>
              </a:rPr>
              <a:t>p</a:t>
            </a:r>
            <a:r>
              <a:rPr lang="en-US" sz="2800" dirty="0">
                <a:solidFill>
                  <a:srgbClr val="000000"/>
                </a:solidFill>
                <a:effectLst/>
                <a:latin typeface="Arial" panose="020B0604020202020204" pitchFamily="34" charset="0"/>
                <a:cs typeface="Arial" panose="020B0604020202020204" pitchFamily="34" charset="0"/>
              </a:rPr>
              <a:t> = (</a:t>
            </a:r>
            <a:r>
              <a:rPr lang="en-US" sz="2800" i="1" dirty="0">
                <a:solidFill>
                  <a:srgbClr val="000000"/>
                </a:solidFill>
                <a:effectLst/>
                <a:latin typeface="Arial" panose="020B0604020202020204" pitchFamily="34" charset="0"/>
                <a:cs typeface="Arial" panose="020B0604020202020204" pitchFamily="34" charset="0"/>
              </a:rPr>
              <a:t>p</a:t>
            </a:r>
            <a:r>
              <a:rPr lang="en-US" sz="2800" dirty="0">
                <a:solidFill>
                  <a:srgbClr val="000000"/>
                </a:solidFill>
                <a:effectLst/>
                <a:latin typeface="Arial" panose="020B0604020202020204" pitchFamily="34" charset="0"/>
                <a:cs typeface="Arial" panose="020B0604020202020204" pitchFamily="34" charset="0"/>
              </a:rPr>
              <a:t>/100)(</a:t>
            </a:r>
            <a:r>
              <a:rPr lang="en-US" sz="2800" i="1" dirty="0">
                <a:solidFill>
                  <a:srgbClr val="000000"/>
                </a:solidFill>
                <a:effectLst/>
                <a:latin typeface="Arial" panose="020B0604020202020204" pitchFamily="34" charset="0"/>
                <a:cs typeface="Arial" panose="020B0604020202020204" pitchFamily="34" charset="0"/>
              </a:rPr>
              <a:t>n</a:t>
            </a:r>
            <a:r>
              <a:rPr lang="en-US" sz="2800" dirty="0">
                <a:solidFill>
                  <a:srgbClr val="000000"/>
                </a:solidFill>
                <a:effectLst/>
                <a:latin typeface="Arial" panose="020B0604020202020204" pitchFamily="34" charset="0"/>
                <a:cs typeface="Arial" panose="020B0604020202020204" pitchFamily="34" charset="0"/>
              </a:rPr>
              <a:t> + 1) = (80/100)(70 + 1) = 56.8</a:t>
            </a:r>
          </a:p>
        </p:txBody>
      </p:sp>
      <p:sp>
        <p:nvSpPr>
          <p:cNvPr id="16" name="Rectangle 15">
            <a:extLst>
              <a:ext uri="{FF2B5EF4-FFF2-40B4-BE49-F238E27FC236}">
                <a16:creationId xmlns:a16="http://schemas.microsoft.com/office/drawing/2014/main" id="{E41D5CB8-E435-DE04-7B99-95F5DFC13555}"/>
              </a:ext>
            </a:extLst>
          </p:cNvPr>
          <p:cNvSpPr>
            <a:spLocks noChangeArrowheads="1"/>
          </p:cNvSpPr>
          <p:nvPr/>
        </p:nvSpPr>
        <p:spPr bwMode="auto">
          <a:xfrm>
            <a:off x="222080" y="2187229"/>
            <a:ext cx="10614314" cy="76290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400" dirty="0">
                <a:solidFill>
                  <a:srgbClr val="000000"/>
                </a:solidFill>
                <a:effectLst/>
                <a:latin typeface="Arial" panose="020B0604020202020204" pitchFamily="34" charset="0"/>
                <a:cs typeface="Arial" panose="020B0604020202020204" pitchFamily="34" charset="0"/>
              </a:rPr>
              <a:t>(the 56</a:t>
            </a:r>
            <a:r>
              <a:rPr lang="en-US" sz="2400" baseline="30000" dirty="0">
                <a:solidFill>
                  <a:srgbClr val="000000"/>
                </a:solidFill>
                <a:effectLst/>
                <a:latin typeface="Arial" panose="020B0604020202020204" pitchFamily="34" charset="0"/>
                <a:cs typeface="Arial" panose="020B0604020202020204" pitchFamily="34" charset="0"/>
              </a:rPr>
              <a:t>th</a:t>
            </a:r>
            <a:r>
              <a:rPr lang="en-US" sz="2400" dirty="0">
                <a:solidFill>
                  <a:srgbClr val="000000"/>
                </a:solidFill>
                <a:effectLst/>
                <a:latin typeface="Arial" panose="020B0604020202020204" pitchFamily="34" charset="0"/>
                <a:cs typeface="Arial" panose="020B0604020202020204" pitchFamily="34" charset="0"/>
              </a:rPr>
              <a:t> value plus 0.8 times the difference between the 57</a:t>
            </a:r>
            <a:r>
              <a:rPr lang="en-US" sz="2400" baseline="30000" dirty="0">
                <a:solidFill>
                  <a:srgbClr val="000000"/>
                </a:solidFill>
                <a:effectLst/>
                <a:latin typeface="Arial" panose="020B0604020202020204" pitchFamily="34" charset="0"/>
                <a:cs typeface="Arial" panose="020B0604020202020204" pitchFamily="34" charset="0"/>
              </a:rPr>
              <a:t>th</a:t>
            </a:r>
            <a:r>
              <a:rPr lang="en-US" sz="2400" dirty="0">
                <a:solidFill>
                  <a:srgbClr val="000000"/>
                </a:solidFill>
                <a:effectLst/>
                <a:latin typeface="Arial" panose="020B0604020202020204" pitchFamily="34" charset="0"/>
                <a:cs typeface="Arial" panose="020B0604020202020204" pitchFamily="34" charset="0"/>
              </a:rPr>
              <a:t> and 56</a:t>
            </a:r>
            <a:r>
              <a:rPr lang="en-US" sz="2400" baseline="30000" dirty="0">
                <a:solidFill>
                  <a:srgbClr val="000000"/>
                </a:solidFill>
                <a:effectLst/>
                <a:latin typeface="Arial" panose="020B0604020202020204" pitchFamily="34" charset="0"/>
                <a:cs typeface="Arial" panose="020B0604020202020204" pitchFamily="34" charset="0"/>
              </a:rPr>
              <a:t>th</a:t>
            </a:r>
            <a:r>
              <a:rPr lang="en-US" sz="2400" dirty="0">
                <a:solidFill>
                  <a:srgbClr val="000000"/>
                </a:solidFill>
                <a:effectLst/>
                <a:latin typeface="Arial" panose="020B0604020202020204" pitchFamily="34" charset="0"/>
                <a:cs typeface="Arial" panose="020B0604020202020204" pitchFamily="34" charset="0"/>
              </a:rPr>
              <a:t> values)</a:t>
            </a:r>
          </a:p>
        </p:txBody>
      </p:sp>
      <p:sp>
        <p:nvSpPr>
          <p:cNvPr id="17" name="Rectangle 16">
            <a:extLst>
              <a:ext uri="{FF2B5EF4-FFF2-40B4-BE49-F238E27FC236}">
                <a16:creationId xmlns:a16="http://schemas.microsoft.com/office/drawing/2014/main" id="{FDFD88E3-1934-9027-79EB-6688290EFBBF}"/>
              </a:ext>
            </a:extLst>
          </p:cNvPr>
          <p:cNvSpPr>
            <a:spLocks noChangeArrowheads="1"/>
          </p:cNvSpPr>
          <p:nvPr/>
        </p:nvSpPr>
        <p:spPr bwMode="auto">
          <a:xfrm>
            <a:off x="1019105" y="2814993"/>
            <a:ext cx="7429499" cy="49530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600" dirty="0">
                <a:solidFill>
                  <a:srgbClr val="000000"/>
                </a:solidFill>
                <a:effectLst/>
                <a:latin typeface="Arial" panose="020B0604020202020204" pitchFamily="34" charset="0"/>
                <a:cs typeface="Arial" panose="020B0604020202020204" pitchFamily="34" charset="0"/>
              </a:rPr>
              <a:t>80th Percentile = 635 + .8(649 – 635) =   646.2</a:t>
            </a:r>
          </a:p>
        </p:txBody>
      </p:sp>
      <p:sp>
        <p:nvSpPr>
          <p:cNvPr id="18" name="Rectangle 17">
            <a:extLst>
              <a:ext uri="{FF2B5EF4-FFF2-40B4-BE49-F238E27FC236}">
                <a16:creationId xmlns:a16="http://schemas.microsoft.com/office/drawing/2014/main" id="{E2BA394A-4F87-570D-DD84-A819D70D6C69}"/>
              </a:ext>
            </a:extLst>
          </p:cNvPr>
          <p:cNvSpPr>
            <a:spLocks noChangeArrowheads="1"/>
          </p:cNvSpPr>
          <p:nvPr/>
        </p:nvSpPr>
        <p:spPr bwMode="auto">
          <a:xfrm>
            <a:off x="484116" y="1258079"/>
            <a:ext cx="5353050" cy="51435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r>
              <a:rPr lang="en-US" sz="2400" dirty="0">
                <a:solidFill>
                  <a:srgbClr val="000000"/>
                </a:solidFill>
                <a:effectLst/>
                <a:latin typeface="Arial" panose="020B0604020202020204" pitchFamily="34" charset="0"/>
                <a:cs typeface="Arial" panose="020B0604020202020204" pitchFamily="34" charset="0"/>
              </a:rPr>
              <a:t> Example:  Apartment Rents</a:t>
            </a:r>
          </a:p>
        </p:txBody>
      </p:sp>
      <p:grpSp>
        <p:nvGrpSpPr>
          <p:cNvPr id="19" name="Group 18">
            <a:extLst>
              <a:ext uri="{FF2B5EF4-FFF2-40B4-BE49-F238E27FC236}">
                <a16:creationId xmlns:a16="http://schemas.microsoft.com/office/drawing/2014/main" id="{5CC9FEDD-A3C5-4275-D732-FED3DF4CB996}"/>
              </a:ext>
            </a:extLst>
          </p:cNvPr>
          <p:cNvGrpSpPr/>
          <p:nvPr/>
        </p:nvGrpSpPr>
        <p:grpSpPr>
          <a:xfrm>
            <a:off x="1463604" y="3575113"/>
            <a:ext cx="7775575" cy="2517775"/>
            <a:chOff x="760413" y="2569588"/>
            <a:chExt cx="7775575" cy="2517775"/>
          </a:xfrm>
        </p:grpSpPr>
        <p:sp>
          <p:nvSpPr>
            <p:cNvPr id="22" name="AutoShape 3">
              <a:extLst>
                <a:ext uri="{FF2B5EF4-FFF2-40B4-BE49-F238E27FC236}">
                  <a16:creationId xmlns:a16="http://schemas.microsoft.com/office/drawing/2014/main" id="{87E9A51E-F6CD-893C-F5AC-DEA10C64C797}"/>
                </a:ext>
              </a:extLst>
            </p:cNvPr>
            <p:cNvSpPr>
              <a:spLocks noChangeAspect="1" noChangeArrowheads="1" noTextEdit="1"/>
            </p:cNvSpPr>
            <p:nvPr/>
          </p:nvSpPr>
          <p:spPr bwMode="auto">
            <a:xfrm>
              <a:off x="760413" y="2569588"/>
              <a:ext cx="7775575"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 name="Rectangle 22">
              <a:extLst>
                <a:ext uri="{FF2B5EF4-FFF2-40B4-BE49-F238E27FC236}">
                  <a16:creationId xmlns:a16="http://schemas.microsoft.com/office/drawing/2014/main" id="{3AAB3164-CAE3-4823-1EA2-EB15FDFBEE37}"/>
                </a:ext>
              </a:extLst>
            </p:cNvPr>
            <p:cNvSpPr>
              <a:spLocks noChangeArrowheads="1"/>
            </p:cNvSpPr>
            <p:nvPr/>
          </p:nvSpPr>
          <p:spPr bwMode="auto">
            <a:xfrm>
              <a:off x="774701" y="2583876"/>
              <a:ext cx="7759700" cy="2501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grpSp>
          <p:nvGrpSpPr>
            <p:cNvPr id="24" name="Group 23">
              <a:extLst>
                <a:ext uri="{FF2B5EF4-FFF2-40B4-BE49-F238E27FC236}">
                  <a16:creationId xmlns:a16="http://schemas.microsoft.com/office/drawing/2014/main" id="{8DFA5AA1-A525-B248-2726-55027084F218}"/>
                </a:ext>
              </a:extLst>
            </p:cNvPr>
            <p:cNvGrpSpPr>
              <a:grpSpLocks/>
            </p:cNvGrpSpPr>
            <p:nvPr/>
          </p:nvGrpSpPr>
          <p:grpSpPr bwMode="auto">
            <a:xfrm>
              <a:off x="762001" y="2571327"/>
              <a:ext cx="7759700" cy="2502024"/>
              <a:chOff x="480" y="1904"/>
              <a:chExt cx="4888" cy="1576"/>
            </a:xfrm>
            <a:solidFill>
              <a:schemeClr val="accent4">
                <a:lumMod val="50000"/>
              </a:schemeClr>
            </a:solidFill>
            <a:effectLst>
              <a:outerShdw blurRad="50800" dist="38100" dir="5400000" algn="t" rotWithShape="0">
                <a:prstClr val="black">
                  <a:alpha val="40000"/>
                </a:prstClr>
              </a:outerShdw>
            </a:effectLst>
          </p:grpSpPr>
          <p:sp>
            <p:nvSpPr>
              <p:cNvPr id="133" name="Rectangle 132">
                <a:extLst>
                  <a:ext uri="{FF2B5EF4-FFF2-40B4-BE49-F238E27FC236}">
                    <a16:creationId xmlns:a16="http://schemas.microsoft.com/office/drawing/2014/main" id="{24965666-1519-209D-62BC-83DF19698CE5}"/>
                  </a:ext>
                </a:extLst>
              </p:cNvPr>
              <p:cNvSpPr>
                <a:spLocks noChangeArrowheads="1"/>
              </p:cNvSpPr>
              <p:nvPr/>
            </p:nvSpPr>
            <p:spPr bwMode="auto">
              <a:xfrm>
                <a:off x="480" y="190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4" name="Rectangle 133">
                <a:extLst>
                  <a:ext uri="{FF2B5EF4-FFF2-40B4-BE49-F238E27FC236}">
                    <a16:creationId xmlns:a16="http://schemas.microsoft.com/office/drawing/2014/main" id="{C1106C02-36A5-A172-D4B2-CB9FA6776A50}"/>
                  </a:ext>
                </a:extLst>
              </p:cNvPr>
              <p:cNvSpPr>
                <a:spLocks noChangeArrowheads="1"/>
              </p:cNvSpPr>
              <p:nvPr/>
            </p:nvSpPr>
            <p:spPr bwMode="auto">
              <a:xfrm>
                <a:off x="480" y="191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5" name="Rectangle 134">
                <a:extLst>
                  <a:ext uri="{FF2B5EF4-FFF2-40B4-BE49-F238E27FC236}">
                    <a16:creationId xmlns:a16="http://schemas.microsoft.com/office/drawing/2014/main" id="{12848609-9E7F-6B88-58D5-5A209B302DCD}"/>
                  </a:ext>
                </a:extLst>
              </p:cNvPr>
              <p:cNvSpPr>
                <a:spLocks noChangeArrowheads="1"/>
              </p:cNvSpPr>
              <p:nvPr/>
            </p:nvSpPr>
            <p:spPr bwMode="auto">
              <a:xfrm>
                <a:off x="480" y="192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6" name="Rectangle 135">
                <a:extLst>
                  <a:ext uri="{FF2B5EF4-FFF2-40B4-BE49-F238E27FC236}">
                    <a16:creationId xmlns:a16="http://schemas.microsoft.com/office/drawing/2014/main" id="{656D1FA6-7CCB-125F-FC75-541174B5B364}"/>
                  </a:ext>
                </a:extLst>
              </p:cNvPr>
              <p:cNvSpPr>
                <a:spLocks noChangeArrowheads="1"/>
              </p:cNvSpPr>
              <p:nvPr/>
            </p:nvSpPr>
            <p:spPr bwMode="auto">
              <a:xfrm>
                <a:off x="480" y="193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7" name="Rectangle 136">
                <a:extLst>
                  <a:ext uri="{FF2B5EF4-FFF2-40B4-BE49-F238E27FC236}">
                    <a16:creationId xmlns:a16="http://schemas.microsoft.com/office/drawing/2014/main" id="{F5F3D76E-C76E-B17E-791A-10E41598F66A}"/>
                  </a:ext>
                </a:extLst>
              </p:cNvPr>
              <p:cNvSpPr>
                <a:spLocks noChangeArrowheads="1"/>
              </p:cNvSpPr>
              <p:nvPr/>
            </p:nvSpPr>
            <p:spPr bwMode="auto">
              <a:xfrm>
                <a:off x="480" y="194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8" name="Rectangle 137">
                <a:extLst>
                  <a:ext uri="{FF2B5EF4-FFF2-40B4-BE49-F238E27FC236}">
                    <a16:creationId xmlns:a16="http://schemas.microsoft.com/office/drawing/2014/main" id="{7ACA4DF7-C613-76F0-195B-3C42A24B66B0}"/>
                  </a:ext>
                </a:extLst>
              </p:cNvPr>
              <p:cNvSpPr>
                <a:spLocks noChangeArrowheads="1"/>
              </p:cNvSpPr>
              <p:nvPr/>
            </p:nvSpPr>
            <p:spPr bwMode="auto">
              <a:xfrm>
                <a:off x="480" y="195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9" name="Rectangle 138">
                <a:extLst>
                  <a:ext uri="{FF2B5EF4-FFF2-40B4-BE49-F238E27FC236}">
                    <a16:creationId xmlns:a16="http://schemas.microsoft.com/office/drawing/2014/main" id="{0B14F381-BF45-DD0F-47A0-34C99E5959B5}"/>
                  </a:ext>
                </a:extLst>
              </p:cNvPr>
              <p:cNvSpPr>
                <a:spLocks noChangeArrowheads="1"/>
              </p:cNvSpPr>
              <p:nvPr/>
            </p:nvSpPr>
            <p:spPr bwMode="auto">
              <a:xfrm>
                <a:off x="480" y="196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0" name="Rectangle 139">
                <a:extLst>
                  <a:ext uri="{FF2B5EF4-FFF2-40B4-BE49-F238E27FC236}">
                    <a16:creationId xmlns:a16="http://schemas.microsoft.com/office/drawing/2014/main" id="{F4AD6E62-B60B-D04A-0C1C-7709C1DEC675}"/>
                  </a:ext>
                </a:extLst>
              </p:cNvPr>
              <p:cNvSpPr>
                <a:spLocks noChangeArrowheads="1"/>
              </p:cNvSpPr>
              <p:nvPr/>
            </p:nvSpPr>
            <p:spPr bwMode="auto">
              <a:xfrm>
                <a:off x="480" y="197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1" name="Rectangle 140">
                <a:extLst>
                  <a:ext uri="{FF2B5EF4-FFF2-40B4-BE49-F238E27FC236}">
                    <a16:creationId xmlns:a16="http://schemas.microsoft.com/office/drawing/2014/main" id="{5D4FF9B2-1729-CB0F-0AA1-756631113832}"/>
                  </a:ext>
                </a:extLst>
              </p:cNvPr>
              <p:cNvSpPr>
                <a:spLocks noChangeArrowheads="1"/>
              </p:cNvSpPr>
              <p:nvPr/>
            </p:nvSpPr>
            <p:spPr bwMode="auto">
              <a:xfrm>
                <a:off x="480" y="198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2" name="Rectangle 141">
                <a:extLst>
                  <a:ext uri="{FF2B5EF4-FFF2-40B4-BE49-F238E27FC236}">
                    <a16:creationId xmlns:a16="http://schemas.microsoft.com/office/drawing/2014/main" id="{DF966E6C-AB9D-B1C0-9A23-2EA1A088C61C}"/>
                  </a:ext>
                </a:extLst>
              </p:cNvPr>
              <p:cNvSpPr>
                <a:spLocks noChangeArrowheads="1"/>
              </p:cNvSpPr>
              <p:nvPr/>
            </p:nvSpPr>
            <p:spPr bwMode="auto">
              <a:xfrm>
                <a:off x="480" y="198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3" name="Rectangle 142">
                <a:extLst>
                  <a:ext uri="{FF2B5EF4-FFF2-40B4-BE49-F238E27FC236}">
                    <a16:creationId xmlns:a16="http://schemas.microsoft.com/office/drawing/2014/main" id="{D3EDA00C-1A77-95A1-4E07-9B041EFAA35C}"/>
                  </a:ext>
                </a:extLst>
              </p:cNvPr>
              <p:cNvSpPr>
                <a:spLocks noChangeArrowheads="1"/>
              </p:cNvSpPr>
              <p:nvPr/>
            </p:nvSpPr>
            <p:spPr bwMode="auto">
              <a:xfrm>
                <a:off x="480" y="199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4" name="Rectangle 143">
                <a:extLst>
                  <a:ext uri="{FF2B5EF4-FFF2-40B4-BE49-F238E27FC236}">
                    <a16:creationId xmlns:a16="http://schemas.microsoft.com/office/drawing/2014/main" id="{6225983D-04B5-0EEE-ABEA-44770EA141EA}"/>
                  </a:ext>
                </a:extLst>
              </p:cNvPr>
              <p:cNvSpPr>
                <a:spLocks noChangeArrowheads="1"/>
              </p:cNvSpPr>
              <p:nvPr/>
            </p:nvSpPr>
            <p:spPr bwMode="auto">
              <a:xfrm>
                <a:off x="480" y="200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5" name="Rectangle 144">
                <a:extLst>
                  <a:ext uri="{FF2B5EF4-FFF2-40B4-BE49-F238E27FC236}">
                    <a16:creationId xmlns:a16="http://schemas.microsoft.com/office/drawing/2014/main" id="{3881B363-2B07-57BB-A50A-CCAFFBF255A7}"/>
                  </a:ext>
                </a:extLst>
              </p:cNvPr>
              <p:cNvSpPr>
                <a:spLocks noChangeArrowheads="1"/>
              </p:cNvSpPr>
              <p:nvPr/>
            </p:nvSpPr>
            <p:spPr bwMode="auto">
              <a:xfrm>
                <a:off x="480" y="201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6" name="Rectangle 145">
                <a:extLst>
                  <a:ext uri="{FF2B5EF4-FFF2-40B4-BE49-F238E27FC236}">
                    <a16:creationId xmlns:a16="http://schemas.microsoft.com/office/drawing/2014/main" id="{B2DF3248-9739-E136-13EB-E6E5CC014933}"/>
                  </a:ext>
                </a:extLst>
              </p:cNvPr>
              <p:cNvSpPr>
                <a:spLocks noChangeArrowheads="1"/>
              </p:cNvSpPr>
              <p:nvPr/>
            </p:nvSpPr>
            <p:spPr bwMode="auto">
              <a:xfrm>
                <a:off x="480" y="202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7" name="Rectangle 146">
                <a:extLst>
                  <a:ext uri="{FF2B5EF4-FFF2-40B4-BE49-F238E27FC236}">
                    <a16:creationId xmlns:a16="http://schemas.microsoft.com/office/drawing/2014/main" id="{F8CE424D-355D-78CA-A03B-DB936CD26C73}"/>
                  </a:ext>
                </a:extLst>
              </p:cNvPr>
              <p:cNvSpPr>
                <a:spLocks noChangeArrowheads="1"/>
              </p:cNvSpPr>
              <p:nvPr/>
            </p:nvSpPr>
            <p:spPr bwMode="auto">
              <a:xfrm>
                <a:off x="480" y="203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8" name="Rectangle 147">
                <a:extLst>
                  <a:ext uri="{FF2B5EF4-FFF2-40B4-BE49-F238E27FC236}">
                    <a16:creationId xmlns:a16="http://schemas.microsoft.com/office/drawing/2014/main" id="{553C80AF-55F2-AEC1-3554-A1063A7F5F98}"/>
                  </a:ext>
                </a:extLst>
              </p:cNvPr>
              <p:cNvSpPr>
                <a:spLocks noChangeArrowheads="1"/>
              </p:cNvSpPr>
              <p:nvPr/>
            </p:nvSpPr>
            <p:spPr bwMode="auto">
              <a:xfrm>
                <a:off x="480" y="204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9" name="Rectangle 148">
                <a:extLst>
                  <a:ext uri="{FF2B5EF4-FFF2-40B4-BE49-F238E27FC236}">
                    <a16:creationId xmlns:a16="http://schemas.microsoft.com/office/drawing/2014/main" id="{9AD7C59A-151B-D0F5-AA54-122475B212FE}"/>
                  </a:ext>
                </a:extLst>
              </p:cNvPr>
              <p:cNvSpPr>
                <a:spLocks noChangeArrowheads="1"/>
              </p:cNvSpPr>
              <p:nvPr/>
            </p:nvSpPr>
            <p:spPr bwMode="auto">
              <a:xfrm>
                <a:off x="480" y="205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0" name="Rectangle 149">
                <a:extLst>
                  <a:ext uri="{FF2B5EF4-FFF2-40B4-BE49-F238E27FC236}">
                    <a16:creationId xmlns:a16="http://schemas.microsoft.com/office/drawing/2014/main" id="{941D390B-66F2-850C-7871-AA73CA89B5C1}"/>
                  </a:ext>
                </a:extLst>
              </p:cNvPr>
              <p:cNvSpPr>
                <a:spLocks noChangeArrowheads="1"/>
              </p:cNvSpPr>
              <p:nvPr/>
            </p:nvSpPr>
            <p:spPr bwMode="auto">
              <a:xfrm>
                <a:off x="480" y="206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1" name="Rectangle 150">
                <a:extLst>
                  <a:ext uri="{FF2B5EF4-FFF2-40B4-BE49-F238E27FC236}">
                    <a16:creationId xmlns:a16="http://schemas.microsoft.com/office/drawing/2014/main" id="{E21B373E-6A50-4E36-CC5F-3564972B55C1}"/>
                  </a:ext>
                </a:extLst>
              </p:cNvPr>
              <p:cNvSpPr>
                <a:spLocks noChangeArrowheads="1"/>
              </p:cNvSpPr>
              <p:nvPr/>
            </p:nvSpPr>
            <p:spPr bwMode="auto">
              <a:xfrm>
                <a:off x="480" y="207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2" name="Rectangle 151">
                <a:extLst>
                  <a:ext uri="{FF2B5EF4-FFF2-40B4-BE49-F238E27FC236}">
                    <a16:creationId xmlns:a16="http://schemas.microsoft.com/office/drawing/2014/main" id="{C99FB080-F741-965F-D7AB-E331712BC0A2}"/>
                  </a:ext>
                </a:extLst>
              </p:cNvPr>
              <p:cNvSpPr>
                <a:spLocks noChangeArrowheads="1"/>
              </p:cNvSpPr>
              <p:nvPr/>
            </p:nvSpPr>
            <p:spPr bwMode="auto">
              <a:xfrm>
                <a:off x="480" y="208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3" name="Rectangle 152">
                <a:extLst>
                  <a:ext uri="{FF2B5EF4-FFF2-40B4-BE49-F238E27FC236}">
                    <a16:creationId xmlns:a16="http://schemas.microsoft.com/office/drawing/2014/main" id="{8893D065-930E-ED42-915F-F564CE5432B5}"/>
                  </a:ext>
                </a:extLst>
              </p:cNvPr>
              <p:cNvSpPr>
                <a:spLocks noChangeArrowheads="1"/>
              </p:cNvSpPr>
              <p:nvPr/>
            </p:nvSpPr>
            <p:spPr bwMode="auto">
              <a:xfrm>
                <a:off x="480" y="209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4" name="Rectangle 153">
                <a:extLst>
                  <a:ext uri="{FF2B5EF4-FFF2-40B4-BE49-F238E27FC236}">
                    <a16:creationId xmlns:a16="http://schemas.microsoft.com/office/drawing/2014/main" id="{37490463-CE36-3733-935D-7CCF25EC8683}"/>
                  </a:ext>
                </a:extLst>
              </p:cNvPr>
              <p:cNvSpPr>
                <a:spLocks noChangeArrowheads="1"/>
              </p:cNvSpPr>
              <p:nvPr/>
            </p:nvSpPr>
            <p:spPr bwMode="auto">
              <a:xfrm>
                <a:off x="480" y="210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5" name="Rectangle 154">
                <a:extLst>
                  <a:ext uri="{FF2B5EF4-FFF2-40B4-BE49-F238E27FC236}">
                    <a16:creationId xmlns:a16="http://schemas.microsoft.com/office/drawing/2014/main" id="{DDAF2D6F-DDAF-7A4E-685D-300E218C987F}"/>
                  </a:ext>
                </a:extLst>
              </p:cNvPr>
              <p:cNvSpPr>
                <a:spLocks noChangeArrowheads="1"/>
              </p:cNvSpPr>
              <p:nvPr/>
            </p:nvSpPr>
            <p:spPr bwMode="auto">
              <a:xfrm>
                <a:off x="480" y="211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6" name="Rectangle 155">
                <a:extLst>
                  <a:ext uri="{FF2B5EF4-FFF2-40B4-BE49-F238E27FC236}">
                    <a16:creationId xmlns:a16="http://schemas.microsoft.com/office/drawing/2014/main" id="{7A4E6A9D-07CB-B543-E4B6-5798ECDB32AB}"/>
                  </a:ext>
                </a:extLst>
              </p:cNvPr>
              <p:cNvSpPr>
                <a:spLocks noChangeArrowheads="1"/>
              </p:cNvSpPr>
              <p:nvPr/>
            </p:nvSpPr>
            <p:spPr bwMode="auto">
              <a:xfrm>
                <a:off x="480" y="212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7" name="Rectangle 156">
                <a:extLst>
                  <a:ext uri="{FF2B5EF4-FFF2-40B4-BE49-F238E27FC236}">
                    <a16:creationId xmlns:a16="http://schemas.microsoft.com/office/drawing/2014/main" id="{4C96A939-A6D7-0E5F-64EC-FB05F959DC3F}"/>
                  </a:ext>
                </a:extLst>
              </p:cNvPr>
              <p:cNvSpPr>
                <a:spLocks noChangeArrowheads="1"/>
              </p:cNvSpPr>
              <p:nvPr/>
            </p:nvSpPr>
            <p:spPr bwMode="auto">
              <a:xfrm>
                <a:off x="480" y="213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8" name="Rectangle 157">
                <a:extLst>
                  <a:ext uri="{FF2B5EF4-FFF2-40B4-BE49-F238E27FC236}">
                    <a16:creationId xmlns:a16="http://schemas.microsoft.com/office/drawing/2014/main" id="{B47B83CD-2A7C-D239-33FD-3B7FEF7D0414}"/>
                  </a:ext>
                </a:extLst>
              </p:cNvPr>
              <p:cNvSpPr>
                <a:spLocks noChangeArrowheads="1"/>
              </p:cNvSpPr>
              <p:nvPr/>
            </p:nvSpPr>
            <p:spPr bwMode="auto">
              <a:xfrm>
                <a:off x="480" y="214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9" name="Rectangle 158">
                <a:extLst>
                  <a:ext uri="{FF2B5EF4-FFF2-40B4-BE49-F238E27FC236}">
                    <a16:creationId xmlns:a16="http://schemas.microsoft.com/office/drawing/2014/main" id="{E3A4F8C3-61FE-729D-CB6E-1E471A4732F6}"/>
                  </a:ext>
                </a:extLst>
              </p:cNvPr>
              <p:cNvSpPr>
                <a:spLocks noChangeArrowheads="1"/>
              </p:cNvSpPr>
              <p:nvPr/>
            </p:nvSpPr>
            <p:spPr bwMode="auto">
              <a:xfrm>
                <a:off x="480" y="215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0" name="Rectangle 159">
                <a:extLst>
                  <a:ext uri="{FF2B5EF4-FFF2-40B4-BE49-F238E27FC236}">
                    <a16:creationId xmlns:a16="http://schemas.microsoft.com/office/drawing/2014/main" id="{7D573C92-E79A-ACBC-A19C-9A27192F1671}"/>
                  </a:ext>
                </a:extLst>
              </p:cNvPr>
              <p:cNvSpPr>
                <a:spLocks noChangeArrowheads="1"/>
              </p:cNvSpPr>
              <p:nvPr/>
            </p:nvSpPr>
            <p:spPr bwMode="auto">
              <a:xfrm>
                <a:off x="480" y="216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1" name="Rectangle 160">
                <a:extLst>
                  <a:ext uri="{FF2B5EF4-FFF2-40B4-BE49-F238E27FC236}">
                    <a16:creationId xmlns:a16="http://schemas.microsoft.com/office/drawing/2014/main" id="{4452FE58-94C3-1D3C-6A1E-8D2380A8009C}"/>
                  </a:ext>
                </a:extLst>
              </p:cNvPr>
              <p:cNvSpPr>
                <a:spLocks noChangeArrowheads="1"/>
              </p:cNvSpPr>
              <p:nvPr/>
            </p:nvSpPr>
            <p:spPr bwMode="auto">
              <a:xfrm>
                <a:off x="480" y="217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2" name="Rectangle 161">
                <a:extLst>
                  <a:ext uri="{FF2B5EF4-FFF2-40B4-BE49-F238E27FC236}">
                    <a16:creationId xmlns:a16="http://schemas.microsoft.com/office/drawing/2014/main" id="{D8BA46E6-3ABD-400C-CAEA-0A5FFE3229B5}"/>
                  </a:ext>
                </a:extLst>
              </p:cNvPr>
              <p:cNvSpPr>
                <a:spLocks noChangeArrowheads="1"/>
              </p:cNvSpPr>
              <p:nvPr/>
            </p:nvSpPr>
            <p:spPr bwMode="auto">
              <a:xfrm>
                <a:off x="480" y="217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3" name="Rectangle 162">
                <a:extLst>
                  <a:ext uri="{FF2B5EF4-FFF2-40B4-BE49-F238E27FC236}">
                    <a16:creationId xmlns:a16="http://schemas.microsoft.com/office/drawing/2014/main" id="{E1E09CE0-8B4D-0B92-25EB-CA3338944549}"/>
                  </a:ext>
                </a:extLst>
              </p:cNvPr>
              <p:cNvSpPr>
                <a:spLocks noChangeArrowheads="1"/>
              </p:cNvSpPr>
              <p:nvPr/>
            </p:nvSpPr>
            <p:spPr bwMode="auto">
              <a:xfrm>
                <a:off x="480" y="218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4" name="Rectangle 163">
                <a:extLst>
                  <a:ext uri="{FF2B5EF4-FFF2-40B4-BE49-F238E27FC236}">
                    <a16:creationId xmlns:a16="http://schemas.microsoft.com/office/drawing/2014/main" id="{B341A1E9-5010-0028-DA56-4DEC62312413}"/>
                  </a:ext>
                </a:extLst>
              </p:cNvPr>
              <p:cNvSpPr>
                <a:spLocks noChangeArrowheads="1"/>
              </p:cNvSpPr>
              <p:nvPr/>
            </p:nvSpPr>
            <p:spPr bwMode="auto">
              <a:xfrm>
                <a:off x="480" y="219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5" name="Rectangle 164">
                <a:extLst>
                  <a:ext uri="{FF2B5EF4-FFF2-40B4-BE49-F238E27FC236}">
                    <a16:creationId xmlns:a16="http://schemas.microsoft.com/office/drawing/2014/main" id="{F2F2B1E0-0C3B-5711-B7F0-BE5572303B85}"/>
                  </a:ext>
                </a:extLst>
              </p:cNvPr>
              <p:cNvSpPr>
                <a:spLocks noChangeArrowheads="1"/>
              </p:cNvSpPr>
              <p:nvPr/>
            </p:nvSpPr>
            <p:spPr bwMode="auto">
              <a:xfrm>
                <a:off x="480" y="220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6" name="Rectangle 165">
                <a:extLst>
                  <a:ext uri="{FF2B5EF4-FFF2-40B4-BE49-F238E27FC236}">
                    <a16:creationId xmlns:a16="http://schemas.microsoft.com/office/drawing/2014/main" id="{DE44311C-7CCE-FB6A-2CEC-64B5CC7FB8C7}"/>
                  </a:ext>
                </a:extLst>
              </p:cNvPr>
              <p:cNvSpPr>
                <a:spLocks noChangeArrowheads="1"/>
              </p:cNvSpPr>
              <p:nvPr/>
            </p:nvSpPr>
            <p:spPr bwMode="auto">
              <a:xfrm>
                <a:off x="480" y="221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7" name="Rectangle 166">
                <a:extLst>
                  <a:ext uri="{FF2B5EF4-FFF2-40B4-BE49-F238E27FC236}">
                    <a16:creationId xmlns:a16="http://schemas.microsoft.com/office/drawing/2014/main" id="{2CDD2CE2-63F7-1FB8-7C58-5BC1E8FD91FB}"/>
                  </a:ext>
                </a:extLst>
              </p:cNvPr>
              <p:cNvSpPr>
                <a:spLocks noChangeArrowheads="1"/>
              </p:cNvSpPr>
              <p:nvPr/>
            </p:nvSpPr>
            <p:spPr bwMode="auto">
              <a:xfrm>
                <a:off x="480" y="222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8" name="Rectangle 167">
                <a:extLst>
                  <a:ext uri="{FF2B5EF4-FFF2-40B4-BE49-F238E27FC236}">
                    <a16:creationId xmlns:a16="http://schemas.microsoft.com/office/drawing/2014/main" id="{74E895B9-B731-0F28-0702-A9D296DBC8C2}"/>
                  </a:ext>
                </a:extLst>
              </p:cNvPr>
              <p:cNvSpPr>
                <a:spLocks noChangeArrowheads="1"/>
              </p:cNvSpPr>
              <p:nvPr/>
            </p:nvSpPr>
            <p:spPr bwMode="auto">
              <a:xfrm>
                <a:off x="480" y="223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9" name="Rectangle 168">
                <a:extLst>
                  <a:ext uri="{FF2B5EF4-FFF2-40B4-BE49-F238E27FC236}">
                    <a16:creationId xmlns:a16="http://schemas.microsoft.com/office/drawing/2014/main" id="{82E60DC7-3CF3-015D-4DF4-7BCE0C8F2C62}"/>
                  </a:ext>
                </a:extLst>
              </p:cNvPr>
              <p:cNvSpPr>
                <a:spLocks noChangeArrowheads="1"/>
              </p:cNvSpPr>
              <p:nvPr/>
            </p:nvSpPr>
            <p:spPr bwMode="auto">
              <a:xfrm>
                <a:off x="480" y="224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0" name="Rectangle 169">
                <a:extLst>
                  <a:ext uri="{FF2B5EF4-FFF2-40B4-BE49-F238E27FC236}">
                    <a16:creationId xmlns:a16="http://schemas.microsoft.com/office/drawing/2014/main" id="{A7A83272-EA08-16C0-E40D-F5295F2CAC12}"/>
                  </a:ext>
                </a:extLst>
              </p:cNvPr>
              <p:cNvSpPr>
                <a:spLocks noChangeArrowheads="1"/>
              </p:cNvSpPr>
              <p:nvPr/>
            </p:nvSpPr>
            <p:spPr bwMode="auto">
              <a:xfrm>
                <a:off x="480" y="225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1" name="Rectangle 170">
                <a:extLst>
                  <a:ext uri="{FF2B5EF4-FFF2-40B4-BE49-F238E27FC236}">
                    <a16:creationId xmlns:a16="http://schemas.microsoft.com/office/drawing/2014/main" id="{93D6C422-6A30-1A52-141D-865A3B8F39D0}"/>
                  </a:ext>
                </a:extLst>
              </p:cNvPr>
              <p:cNvSpPr>
                <a:spLocks noChangeArrowheads="1"/>
              </p:cNvSpPr>
              <p:nvPr/>
            </p:nvSpPr>
            <p:spPr bwMode="auto">
              <a:xfrm>
                <a:off x="480" y="226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2" name="Rectangle 171">
                <a:extLst>
                  <a:ext uri="{FF2B5EF4-FFF2-40B4-BE49-F238E27FC236}">
                    <a16:creationId xmlns:a16="http://schemas.microsoft.com/office/drawing/2014/main" id="{BA41A1AE-C7F3-6E05-9DB3-0B20E803D964}"/>
                  </a:ext>
                </a:extLst>
              </p:cNvPr>
              <p:cNvSpPr>
                <a:spLocks noChangeArrowheads="1"/>
              </p:cNvSpPr>
              <p:nvPr/>
            </p:nvSpPr>
            <p:spPr bwMode="auto">
              <a:xfrm>
                <a:off x="480" y="227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3" name="Rectangle 172">
                <a:extLst>
                  <a:ext uri="{FF2B5EF4-FFF2-40B4-BE49-F238E27FC236}">
                    <a16:creationId xmlns:a16="http://schemas.microsoft.com/office/drawing/2014/main" id="{FBD92867-D570-ECA4-7C2F-A2B0CCFC32C0}"/>
                  </a:ext>
                </a:extLst>
              </p:cNvPr>
              <p:cNvSpPr>
                <a:spLocks noChangeArrowheads="1"/>
              </p:cNvSpPr>
              <p:nvPr/>
            </p:nvSpPr>
            <p:spPr bwMode="auto">
              <a:xfrm>
                <a:off x="480" y="228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4" name="Rectangle 173">
                <a:extLst>
                  <a:ext uri="{FF2B5EF4-FFF2-40B4-BE49-F238E27FC236}">
                    <a16:creationId xmlns:a16="http://schemas.microsoft.com/office/drawing/2014/main" id="{02626DE3-76BE-2C74-14CF-7F154C928BE3}"/>
                  </a:ext>
                </a:extLst>
              </p:cNvPr>
              <p:cNvSpPr>
                <a:spLocks noChangeArrowheads="1"/>
              </p:cNvSpPr>
              <p:nvPr/>
            </p:nvSpPr>
            <p:spPr bwMode="auto">
              <a:xfrm>
                <a:off x="480" y="229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5" name="Rectangle 174">
                <a:extLst>
                  <a:ext uri="{FF2B5EF4-FFF2-40B4-BE49-F238E27FC236}">
                    <a16:creationId xmlns:a16="http://schemas.microsoft.com/office/drawing/2014/main" id="{43F4E756-693E-1CE1-6C0A-67D81163B345}"/>
                  </a:ext>
                </a:extLst>
              </p:cNvPr>
              <p:cNvSpPr>
                <a:spLocks noChangeArrowheads="1"/>
              </p:cNvSpPr>
              <p:nvPr/>
            </p:nvSpPr>
            <p:spPr bwMode="auto">
              <a:xfrm>
                <a:off x="480" y="230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6" name="Rectangle 175">
                <a:extLst>
                  <a:ext uri="{FF2B5EF4-FFF2-40B4-BE49-F238E27FC236}">
                    <a16:creationId xmlns:a16="http://schemas.microsoft.com/office/drawing/2014/main" id="{F73DDA96-E03B-50FE-F0E0-1DA864CF34A6}"/>
                  </a:ext>
                </a:extLst>
              </p:cNvPr>
              <p:cNvSpPr>
                <a:spLocks noChangeArrowheads="1"/>
              </p:cNvSpPr>
              <p:nvPr/>
            </p:nvSpPr>
            <p:spPr bwMode="auto">
              <a:xfrm>
                <a:off x="480" y="231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7" name="Rectangle 176">
                <a:extLst>
                  <a:ext uri="{FF2B5EF4-FFF2-40B4-BE49-F238E27FC236}">
                    <a16:creationId xmlns:a16="http://schemas.microsoft.com/office/drawing/2014/main" id="{08F21D0D-847A-7F3C-9E16-59C160E25C11}"/>
                  </a:ext>
                </a:extLst>
              </p:cNvPr>
              <p:cNvSpPr>
                <a:spLocks noChangeArrowheads="1"/>
              </p:cNvSpPr>
              <p:nvPr/>
            </p:nvSpPr>
            <p:spPr bwMode="auto">
              <a:xfrm>
                <a:off x="480" y="232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8" name="Rectangle 177">
                <a:extLst>
                  <a:ext uri="{FF2B5EF4-FFF2-40B4-BE49-F238E27FC236}">
                    <a16:creationId xmlns:a16="http://schemas.microsoft.com/office/drawing/2014/main" id="{128E454A-5789-1779-730F-0DE426C792C5}"/>
                  </a:ext>
                </a:extLst>
              </p:cNvPr>
              <p:cNvSpPr>
                <a:spLocks noChangeArrowheads="1"/>
              </p:cNvSpPr>
              <p:nvPr/>
            </p:nvSpPr>
            <p:spPr bwMode="auto">
              <a:xfrm>
                <a:off x="480" y="233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9" name="Rectangle 178">
                <a:extLst>
                  <a:ext uri="{FF2B5EF4-FFF2-40B4-BE49-F238E27FC236}">
                    <a16:creationId xmlns:a16="http://schemas.microsoft.com/office/drawing/2014/main" id="{A4673FB6-A98F-35DF-BDE2-3CE9C416CA86}"/>
                  </a:ext>
                </a:extLst>
              </p:cNvPr>
              <p:cNvSpPr>
                <a:spLocks noChangeArrowheads="1"/>
              </p:cNvSpPr>
              <p:nvPr/>
            </p:nvSpPr>
            <p:spPr bwMode="auto">
              <a:xfrm>
                <a:off x="480" y="234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0" name="Rectangle 179">
                <a:extLst>
                  <a:ext uri="{FF2B5EF4-FFF2-40B4-BE49-F238E27FC236}">
                    <a16:creationId xmlns:a16="http://schemas.microsoft.com/office/drawing/2014/main" id="{088875A8-F040-2644-D5CF-08FAC5BB9032}"/>
                  </a:ext>
                </a:extLst>
              </p:cNvPr>
              <p:cNvSpPr>
                <a:spLocks noChangeArrowheads="1"/>
              </p:cNvSpPr>
              <p:nvPr/>
            </p:nvSpPr>
            <p:spPr bwMode="auto">
              <a:xfrm>
                <a:off x="480" y="235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1" name="Rectangle 180">
                <a:extLst>
                  <a:ext uri="{FF2B5EF4-FFF2-40B4-BE49-F238E27FC236}">
                    <a16:creationId xmlns:a16="http://schemas.microsoft.com/office/drawing/2014/main" id="{52930BB3-0AC4-4729-9238-D7D939410668}"/>
                  </a:ext>
                </a:extLst>
              </p:cNvPr>
              <p:cNvSpPr>
                <a:spLocks noChangeArrowheads="1"/>
              </p:cNvSpPr>
              <p:nvPr/>
            </p:nvSpPr>
            <p:spPr bwMode="auto">
              <a:xfrm>
                <a:off x="480" y="236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2" name="Rectangle 181">
                <a:extLst>
                  <a:ext uri="{FF2B5EF4-FFF2-40B4-BE49-F238E27FC236}">
                    <a16:creationId xmlns:a16="http://schemas.microsoft.com/office/drawing/2014/main" id="{C0CF841E-A255-2D88-5DCB-D0177502BE42}"/>
                  </a:ext>
                </a:extLst>
              </p:cNvPr>
              <p:cNvSpPr>
                <a:spLocks noChangeArrowheads="1"/>
              </p:cNvSpPr>
              <p:nvPr/>
            </p:nvSpPr>
            <p:spPr bwMode="auto">
              <a:xfrm>
                <a:off x="480" y="236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3" name="Rectangle 182">
                <a:extLst>
                  <a:ext uri="{FF2B5EF4-FFF2-40B4-BE49-F238E27FC236}">
                    <a16:creationId xmlns:a16="http://schemas.microsoft.com/office/drawing/2014/main" id="{5782D5BA-E04D-12DD-BB99-B7ABC9692BF0}"/>
                  </a:ext>
                </a:extLst>
              </p:cNvPr>
              <p:cNvSpPr>
                <a:spLocks noChangeArrowheads="1"/>
              </p:cNvSpPr>
              <p:nvPr/>
            </p:nvSpPr>
            <p:spPr bwMode="auto">
              <a:xfrm>
                <a:off x="480" y="237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4" name="Rectangle 183">
                <a:extLst>
                  <a:ext uri="{FF2B5EF4-FFF2-40B4-BE49-F238E27FC236}">
                    <a16:creationId xmlns:a16="http://schemas.microsoft.com/office/drawing/2014/main" id="{84E865BB-70FE-AA98-4C59-6BCF365A77E8}"/>
                  </a:ext>
                </a:extLst>
              </p:cNvPr>
              <p:cNvSpPr>
                <a:spLocks noChangeArrowheads="1"/>
              </p:cNvSpPr>
              <p:nvPr/>
            </p:nvSpPr>
            <p:spPr bwMode="auto">
              <a:xfrm>
                <a:off x="480" y="238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5" name="Rectangle 184">
                <a:extLst>
                  <a:ext uri="{FF2B5EF4-FFF2-40B4-BE49-F238E27FC236}">
                    <a16:creationId xmlns:a16="http://schemas.microsoft.com/office/drawing/2014/main" id="{2DCD33D8-8247-92FF-A4E0-BF515FA0A4CA}"/>
                  </a:ext>
                </a:extLst>
              </p:cNvPr>
              <p:cNvSpPr>
                <a:spLocks noChangeArrowheads="1"/>
              </p:cNvSpPr>
              <p:nvPr/>
            </p:nvSpPr>
            <p:spPr bwMode="auto">
              <a:xfrm>
                <a:off x="480" y="239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6" name="Rectangle 185">
                <a:extLst>
                  <a:ext uri="{FF2B5EF4-FFF2-40B4-BE49-F238E27FC236}">
                    <a16:creationId xmlns:a16="http://schemas.microsoft.com/office/drawing/2014/main" id="{0E2B887E-EE31-B35F-7F1C-413FDCC890A2}"/>
                  </a:ext>
                </a:extLst>
              </p:cNvPr>
              <p:cNvSpPr>
                <a:spLocks noChangeArrowheads="1"/>
              </p:cNvSpPr>
              <p:nvPr/>
            </p:nvSpPr>
            <p:spPr bwMode="auto">
              <a:xfrm>
                <a:off x="480" y="240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7" name="Rectangle 186">
                <a:extLst>
                  <a:ext uri="{FF2B5EF4-FFF2-40B4-BE49-F238E27FC236}">
                    <a16:creationId xmlns:a16="http://schemas.microsoft.com/office/drawing/2014/main" id="{55420BEE-D0DC-7F8F-2AC5-23AE08666474}"/>
                  </a:ext>
                </a:extLst>
              </p:cNvPr>
              <p:cNvSpPr>
                <a:spLocks noChangeArrowheads="1"/>
              </p:cNvSpPr>
              <p:nvPr/>
            </p:nvSpPr>
            <p:spPr bwMode="auto">
              <a:xfrm>
                <a:off x="480" y="241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8" name="Rectangle 187">
                <a:extLst>
                  <a:ext uri="{FF2B5EF4-FFF2-40B4-BE49-F238E27FC236}">
                    <a16:creationId xmlns:a16="http://schemas.microsoft.com/office/drawing/2014/main" id="{D5117951-C811-5E65-293F-9F234F038C2F}"/>
                  </a:ext>
                </a:extLst>
              </p:cNvPr>
              <p:cNvSpPr>
                <a:spLocks noChangeArrowheads="1"/>
              </p:cNvSpPr>
              <p:nvPr/>
            </p:nvSpPr>
            <p:spPr bwMode="auto">
              <a:xfrm>
                <a:off x="480" y="242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9" name="Rectangle 188">
                <a:extLst>
                  <a:ext uri="{FF2B5EF4-FFF2-40B4-BE49-F238E27FC236}">
                    <a16:creationId xmlns:a16="http://schemas.microsoft.com/office/drawing/2014/main" id="{DBD34EAE-C982-E096-6C97-A288AEC2A2C8}"/>
                  </a:ext>
                </a:extLst>
              </p:cNvPr>
              <p:cNvSpPr>
                <a:spLocks noChangeArrowheads="1"/>
              </p:cNvSpPr>
              <p:nvPr/>
            </p:nvSpPr>
            <p:spPr bwMode="auto">
              <a:xfrm>
                <a:off x="480" y="243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0" name="Rectangle 189">
                <a:extLst>
                  <a:ext uri="{FF2B5EF4-FFF2-40B4-BE49-F238E27FC236}">
                    <a16:creationId xmlns:a16="http://schemas.microsoft.com/office/drawing/2014/main" id="{51C844FA-D6D9-E996-29FF-A1EECEE6CD38}"/>
                  </a:ext>
                </a:extLst>
              </p:cNvPr>
              <p:cNvSpPr>
                <a:spLocks noChangeArrowheads="1"/>
              </p:cNvSpPr>
              <p:nvPr/>
            </p:nvSpPr>
            <p:spPr bwMode="auto">
              <a:xfrm>
                <a:off x="480" y="244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1" name="Rectangle 190">
                <a:extLst>
                  <a:ext uri="{FF2B5EF4-FFF2-40B4-BE49-F238E27FC236}">
                    <a16:creationId xmlns:a16="http://schemas.microsoft.com/office/drawing/2014/main" id="{E2536456-8488-8CD0-83C5-73F8A7374224}"/>
                  </a:ext>
                </a:extLst>
              </p:cNvPr>
              <p:cNvSpPr>
                <a:spLocks noChangeArrowheads="1"/>
              </p:cNvSpPr>
              <p:nvPr/>
            </p:nvSpPr>
            <p:spPr bwMode="auto">
              <a:xfrm>
                <a:off x="480" y="245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2" name="Rectangle 191">
                <a:extLst>
                  <a:ext uri="{FF2B5EF4-FFF2-40B4-BE49-F238E27FC236}">
                    <a16:creationId xmlns:a16="http://schemas.microsoft.com/office/drawing/2014/main" id="{C706BBB3-0725-907A-4B73-CA6B021861B0}"/>
                  </a:ext>
                </a:extLst>
              </p:cNvPr>
              <p:cNvSpPr>
                <a:spLocks noChangeArrowheads="1"/>
              </p:cNvSpPr>
              <p:nvPr/>
            </p:nvSpPr>
            <p:spPr bwMode="auto">
              <a:xfrm>
                <a:off x="480" y="246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3" name="Rectangle 192">
                <a:extLst>
                  <a:ext uri="{FF2B5EF4-FFF2-40B4-BE49-F238E27FC236}">
                    <a16:creationId xmlns:a16="http://schemas.microsoft.com/office/drawing/2014/main" id="{510EA5EB-E3F3-D006-94F2-8AE9607C0385}"/>
                  </a:ext>
                </a:extLst>
              </p:cNvPr>
              <p:cNvSpPr>
                <a:spLocks noChangeArrowheads="1"/>
              </p:cNvSpPr>
              <p:nvPr/>
            </p:nvSpPr>
            <p:spPr bwMode="auto">
              <a:xfrm>
                <a:off x="480" y="247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4" name="Rectangle 193">
                <a:extLst>
                  <a:ext uri="{FF2B5EF4-FFF2-40B4-BE49-F238E27FC236}">
                    <a16:creationId xmlns:a16="http://schemas.microsoft.com/office/drawing/2014/main" id="{24786231-C4A5-4F2D-1CE8-D3ACF82DC4BC}"/>
                  </a:ext>
                </a:extLst>
              </p:cNvPr>
              <p:cNvSpPr>
                <a:spLocks noChangeArrowheads="1"/>
              </p:cNvSpPr>
              <p:nvPr/>
            </p:nvSpPr>
            <p:spPr bwMode="auto">
              <a:xfrm>
                <a:off x="480" y="248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5" name="Rectangle 194">
                <a:extLst>
                  <a:ext uri="{FF2B5EF4-FFF2-40B4-BE49-F238E27FC236}">
                    <a16:creationId xmlns:a16="http://schemas.microsoft.com/office/drawing/2014/main" id="{58285C2E-D486-06D9-5BA2-55C1552669B1}"/>
                  </a:ext>
                </a:extLst>
              </p:cNvPr>
              <p:cNvSpPr>
                <a:spLocks noChangeArrowheads="1"/>
              </p:cNvSpPr>
              <p:nvPr/>
            </p:nvSpPr>
            <p:spPr bwMode="auto">
              <a:xfrm>
                <a:off x="480" y="249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6" name="Rectangle 195">
                <a:extLst>
                  <a:ext uri="{FF2B5EF4-FFF2-40B4-BE49-F238E27FC236}">
                    <a16:creationId xmlns:a16="http://schemas.microsoft.com/office/drawing/2014/main" id="{AB2E83AB-07C2-137B-FA66-3177AADA8593}"/>
                  </a:ext>
                </a:extLst>
              </p:cNvPr>
              <p:cNvSpPr>
                <a:spLocks noChangeArrowheads="1"/>
              </p:cNvSpPr>
              <p:nvPr/>
            </p:nvSpPr>
            <p:spPr bwMode="auto">
              <a:xfrm>
                <a:off x="480" y="250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7" name="Rectangle 196">
                <a:extLst>
                  <a:ext uri="{FF2B5EF4-FFF2-40B4-BE49-F238E27FC236}">
                    <a16:creationId xmlns:a16="http://schemas.microsoft.com/office/drawing/2014/main" id="{4C066EA4-D65D-9016-A563-396DB188874F}"/>
                  </a:ext>
                </a:extLst>
              </p:cNvPr>
              <p:cNvSpPr>
                <a:spLocks noChangeArrowheads="1"/>
              </p:cNvSpPr>
              <p:nvPr/>
            </p:nvSpPr>
            <p:spPr bwMode="auto">
              <a:xfrm>
                <a:off x="480" y="251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8" name="Rectangle 197">
                <a:extLst>
                  <a:ext uri="{FF2B5EF4-FFF2-40B4-BE49-F238E27FC236}">
                    <a16:creationId xmlns:a16="http://schemas.microsoft.com/office/drawing/2014/main" id="{3D1C2876-382C-B5C8-1B24-FA1B5742E23A}"/>
                  </a:ext>
                </a:extLst>
              </p:cNvPr>
              <p:cNvSpPr>
                <a:spLocks noChangeArrowheads="1"/>
              </p:cNvSpPr>
              <p:nvPr/>
            </p:nvSpPr>
            <p:spPr bwMode="auto">
              <a:xfrm>
                <a:off x="480" y="252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9" name="Rectangle 198">
                <a:extLst>
                  <a:ext uri="{FF2B5EF4-FFF2-40B4-BE49-F238E27FC236}">
                    <a16:creationId xmlns:a16="http://schemas.microsoft.com/office/drawing/2014/main" id="{4337B600-0440-2644-04C4-4DC4896C1748}"/>
                  </a:ext>
                </a:extLst>
              </p:cNvPr>
              <p:cNvSpPr>
                <a:spLocks noChangeArrowheads="1"/>
              </p:cNvSpPr>
              <p:nvPr/>
            </p:nvSpPr>
            <p:spPr bwMode="auto">
              <a:xfrm>
                <a:off x="480" y="253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0" name="Rectangle 199">
                <a:extLst>
                  <a:ext uri="{FF2B5EF4-FFF2-40B4-BE49-F238E27FC236}">
                    <a16:creationId xmlns:a16="http://schemas.microsoft.com/office/drawing/2014/main" id="{FC2E50C0-9698-DDA6-2DAB-6063E42AA7F7}"/>
                  </a:ext>
                </a:extLst>
              </p:cNvPr>
              <p:cNvSpPr>
                <a:spLocks noChangeArrowheads="1"/>
              </p:cNvSpPr>
              <p:nvPr/>
            </p:nvSpPr>
            <p:spPr bwMode="auto">
              <a:xfrm>
                <a:off x="480" y="254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1" name="Rectangle 200">
                <a:extLst>
                  <a:ext uri="{FF2B5EF4-FFF2-40B4-BE49-F238E27FC236}">
                    <a16:creationId xmlns:a16="http://schemas.microsoft.com/office/drawing/2014/main" id="{9DB09769-3A93-9764-3867-0A2CD1446334}"/>
                  </a:ext>
                </a:extLst>
              </p:cNvPr>
              <p:cNvSpPr>
                <a:spLocks noChangeArrowheads="1"/>
              </p:cNvSpPr>
              <p:nvPr/>
            </p:nvSpPr>
            <p:spPr bwMode="auto">
              <a:xfrm>
                <a:off x="480" y="255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2" name="Rectangle 201">
                <a:extLst>
                  <a:ext uri="{FF2B5EF4-FFF2-40B4-BE49-F238E27FC236}">
                    <a16:creationId xmlns:a16="http://schemas.microsoft.com/office/drawing/2014/main" id="{40147672-5D8A-F7C0-11F9-9BF2FFEEA200}"/>
                  </a:ext>
                </a:extLst>
              </p:cNvPr>
              <p:cNvSpPr>
                <a:spLocks noChangeArrowheads="1"/>
              </p:cNvSpPr>
              <p:nvPr/>
            </p:nvSpPr>
            <p:spPr bwMode="auto">
              <a:xfrm>
                <a:off x="480" y="255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3" name="Rectangle 202">
                <a:extLst>
                  <a:ext uri="{FF2B5EF4-FFF2-40B4-BE49-F238E27FC236}">
                    <a16:creationId xmlns:a16="http://schemas.microsoft.com/office/drawing/2014/main" id="{3CE64E5F-7EAD-42FC-0578-D5B56AD2EB05}"/>
                  </a:ext>
                </a:extLst>
              </p:cNvPr>
              <p:cNvSpPr>
                <a:spLocks noChangeArrowheads="1"/>
              </p:cNvSpPr>
              <p:nvPr/>
            </p:nvSpPr>
            <p:spPr bwMode="auto">
              <a:xfrm>
                <a:off x="480" y="256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4" name="Rectangle 203">
                <a:extLst>
                  <a:ext uri="{FF2B5EF4-FFF2-40B4-BE49-F238E27FC236}">
                    <a16:creationId xmlns:a16="http://schemas.microsoft.com/office/drawing/2014/main" id="{7758F510-E034-9DF8-11E9-237DEF58A500}"/>
                  </a:ext>
                </a:extLst>
              </p:cNvPr>
              <p:cNvSpPr>
                <a:spLocks noChangeArrowheads="1"/>
              </p:cNvSpPr>
              <p:nvPr/>
            </p:nvSpPr>
            <p:spPr bwMode="auto">
              <a:xfrm>
                <a:off x="480" y="257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5" name="Rectangle 204">
                <a:extLst>
                  <a:ext uri="{FF2B5EF4-FFF2-40B4-BE49-F238E27FC236}">
                    <a16:creationId xmlns:a16="http://schemas.microsoft.com/office/drawing/2014/main" id="{774095F7-0B76-9C17-4FA2-C012ADDF3268}"/>
                  </a:ext>
                </a:extLst>
              </p:cNvPr>
              <p:cNvSpPr>
                <a:spLocks noChangeArrowheads="1"/>
              </p:cNvSpPr>
              <p:nvPr/>
            </p:nvSpPr>
            <p:spPr bwMode="auto">
              <a:xfrm>
                <a:off x="480" y="258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6" name="Rectangle 205">
                <a:extLst>
                  <a:ext uri="{FF2B5EF4-FFF2-40B4-BE49-F238E27FC236}">
                    <a16:creationId xmlns:a16="http://schemas.microsoft.com/office/drawing/2014/main" id="{CF6532B9-9A02-6CB1-554D-91E0CEE14E4C}"/>
                  </a:ext>
                </a:extLst>
              </p:cNvPr>
              <p:cNvSpPr>
                <a:spLocks noChangeArrowheads="1"/>
              </p:cNvSpPr>
              <p:nvPr/>
            </p:nvSpPr>
            <p:spPr bwMode="auto">
              <a:xfrm>
                <a:off x="480" y="259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7" name="Rectangle 206">
                <a:extLst>
                  <a:ext uri="{FF2B5EF4-FFF2-40B4-BE49-F238E27FC236}">
                    <a16:creationId xmlns:a16="http://schemas.microsoft.com/office/drawing/2014/main" id="{57D1C033-4C2F-081C-37DC-17EA8E261C81}"/>
                  </a:ext>
                </a:extLst>
              </p:cNvPr>
              <p:cNvSpPr>
                <a:spLocks noChangeArrowheads="1"/>
              </p:cNvSpPr>
              <p:nvPr/>
            </p:nvSpPr>
            <p:spPr bwMode="auto">
              <a:xfrm>
                <a:off x="480" y="260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8" name="Rectangle 207">
                <a:extLst>
                  <a:ext uri="{FF2B5EF4-FFF2-40B4-BE49-F238E27FC236}">
                    <a16:creationId xmlns:a16="http://schemas.microsoft.com/office/drawing/2014/main" id="{EADA2367-3B61-F998-D8D5-97B9E8DF78BB}"/>
                  </a:ext>
                </a:extLst>
              </p:cNvPr>
              <p:cNvSpPr>
                <a:spLocks noChangeArrowheads="1"/>
              </p:cNvSpPr>
              <p:nvPr/>
            </p:nvSpPr>
            <p:spPr bwMode="auto">
              <a:xfrm>
                <a:off x="480" y="261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9" name="Rectangle 208">
                <a:extLst>
                  <a:ext uri="{FF2B5EF4-FFF2-40B4-BE49-F238E27FC236}">
                    <a16:creationId xmlns:a16="http://schemas.microsoft.com/office/drawing/2014/main" id="{678B5122-38B6-F7DE-32FC-33ABC09D35E7}"/>
                  </a:ext>
                </a:extLst>
              </p:cNvPr>
              <p:cNvSpPr>
                <a:spLocks noChangeArrowheads="1"/>
              </p:cNvSpPr>
              <p:nvPr/>
            </p:nvSpPr>
            <p:spPr bwMode="auto">
              <a:xfrm>
                <a:off x="480" y="262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0" name="Rectangle 209">
                <a:extLst>
                  <a:ext uri="{FF2B5EF4-FFF2-40B4-BE49-F238E27FC236}">
                    <a16:creationId xmlns:a16="http://schemas.microsoft.com/office/drawing/2014/main" id="{8A1873C7-896F-7CF5-C0DD-3C667267B22D}"/>
                  </a:ext>
                </a:extLst>
              </p:cNvPr>
              <p:cNvSpPr>
                <a:spLocks noChangeArrowheads="1"/>
              </p:cNvSpPr>
              <p:nvPr/>
            </p:nvSpPr>
            <p:spPr bwMode="auto">
              <a:xfrm>
                <a:off x="480" y="263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1" name="Rectangle 210">
                <a:extLst>
                  <a:ext uri="{FF2B5EF4-FFF2-40B4-BE49-F238E27FC236}">
                    <a16:creationId xmlns:a16="http://schemas.microsoft.com/office/drawing/2014/main" id="{65226446-1F2E-4601-5C98-2DC9D609EB82}"/>
                  </a:ext>
                </a:extLst>
              </p:cNvPr>
              <p:cNvSpPr>
                <a:spLocks noChangeArrowheads="1"/>
              </p:cNvSpPr>
              <p:nvPr/>
            </p:nvSpPr>
            <p:spPr bwMode="auto">
              <a:xfrm>
                <a:off x="480" y="264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2" name="Rectangle 211">
                <a:extLst>
                  <a:ext uri="{FF2B5EF4-FFF2-40B4-BE49-F238E27FC236}">
                    <a16:creationId xmlns:a16="http://schemas.microsoft.com/office/drawing/2014/main" id="{656ACD76-1AFA-3D0C-2E75-91D27641BCEB}"/>
                  </a:ext>
                </a:extLst>
              </p:cNvPr>
              <p:cNvSpPr>
                <a:spLocks noChangeArrowheads="1"/>
              </p:cNvSpPr>
              <p:nvPr/>
            </p:nvSpPr>
            <p:spPr bwMode="auto">
              <a:xfrm>
                <a:off x="480" y="265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3" name="Rectangle 212">
                <a:extLst>
                  <a:ext uri="{FF2B5EF4-FFF2-40B4-BE49-F238E27FC236}">
                    <a16:creationId xmlns:a16="http://schemas.microsoft.com/office/drawing/2014/main" id="{495E5256-E415-CED0-5431-AC5546B2C323}"/>
                  </a:ext>
                </a:extLst>
              </p:cNvPr>
              <p:cNvSpPr>
                <a:spLocks noChangeArrowheads="1"/>
              </p:cNvSpPr>
              <p:nvPr/>
            </p:nvSpPr>
            <p:spPr bwMode="auto">
              <a:xfrm>
                <a:off x="480" y="266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4" name="Rectangle 213">
                <a:extLst>
                  <a:ext uri="{FF2B5EF4-FFF2-40B4-BE49-F238E27FC236}">
                    <a16:creationId xmlns:a16="http://schemas.microsoft.com/office/drawing/2014/main" id="{2F60532C-D45B-51A7-5E30-1AED400F61D1}"/>
                  </a:ext>
                </a:extLst>
              </p:cNvPr>
              <p:cNvSpPr>
                <a:spLocks noChangeArrowheads="1"/>
              </p:cNvSpPr>
              <p:nvPr/>
            </p:nvSpPr>
            <p:spPr bwMode="auto">
              <a:xfrm>
                <a:off x="480" y="267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5" name="Rectangle 214">
                <a:extLst>
                  <a:ext uri="{FF2B5EF4-FFF2-40B4-BE49-F238E27FC236}">
                    <a16:creationId xmlns:a16="http://schemas.microsoft.com/office/drawing/2014/main" id="{9D551AAD-248A-B520-8EE5-522CA89D98B3}"/>
                  </a:ext>
                </a:extLst>
              </p:cNvPr>
              <p:cNvSpPr>
                <a:spLocks noChangeArrowheads="1"/>
              </p:cNvSpPr>
              <p:nvPr/>
            </p:nvSpPr>
            <p:spPr bwMode="auto">
              <a:xfrm>
                <a:off x="480" y="268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6" name="Rectangle 215">
                <a:extLst>
                  <a:ext uri="{FF2B5EF4-FFF2-40B4-BE49-F238E27FC236}">
                    <a16:creationId xmlns:a16="http://schemas.microsoft.com/office/drawing/2014/main" id="{2871DA40-BED3-D108-11CD-AC421130EEB3}"/>
                  </a:ext>
                </a:extLst>
              </p:cNvPr>
              <p:cNvSpPr>
                <a:spLocks noChangeArrowheads="1"/>
              </p:cNvSpPr>
              <p:nvPr/>
            </p:nvSpPr>
            <p:spPr bwMode="auto">
              <a:xfrm>
                <a:off x="480" y="269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7" name="Rectangle 216">
                <a:extLst>
                  <a:ext uri="{FF2B5EF4-FFF2-40B4-BE49-F238E27FC236}">
                    <a16:creationId xmlns:a16="http://schemas.microsoft.com/office/drawing/2014/main" id="{5F5DF123-8F26-A7DE-DBCF-9427A1AF5BD8}"/>
                  </a:ext>
                </a:extLst>
              </p:cNvPr>
              <p:cNvSpPr>
                <a:spLocks noChangeArrowheads="1"/>
              </p:cNvSpPr>
              <p:nvPr/>
            </p:nvSpPr>
            <p:spPr bwMode="auto">
              <a:xfrm>
                <a:off x="480" y="270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8" name="Rectangle 217">
                <a:extLst>
                  <a:ext uri="{FF2B5EF4-FFF2-40B4-BE49-F238E27FC236}">
                    <a16:creationId xmlns:a16="http://schemas.microsoft.com/office/drawing/2014/main" id="{CA4ED131-3695-4891-1E79-FDE34047543F}"/>
                  </a:ext>
                </a:extLst>
              </p:cNvPr>
              <p:cNvSpPr>
                <a:spLocks noChangeArrowheads="1"/>
              </p:cNvSpPr>
              <p:nvPr/>
            </p:nvSpPr>
            <p:spPr bwMode="auto">
              <a:xfrm>
                <a:off x="480" y="271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9" name="Rectangle 218">
                <a:extLst>
                  <a:ext uri="{FF2B5EF4-FFF2-40B4-BE49-F238E27FC236}">
                    <a16:creationId xmlns:a16="http://schemas.microsoft.com/office/drawing/2014/main" id="{56FE4C77-1F4F-0E0C-BBD6-6AC9D2671BDC}"/>
                  </a:ext>
                </a:extLst>
              </p:cNvPr>
              <p:cNvSpPr>
                <a:spLocks noChangeArrowheads="1"/>
              </p:cNvSpPr>
              <p:nvPr/>
            </p:nvSpPr>
            <p:spPr bwMode="auto">
              <a:xfrm>
                <a:off x="480" y="272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0" name="Rectangle 219">
                <a:extLst>
                  <a:ext uri="{FF2B5EF4-FFF2-40B4-BE49-F238E27FC236}">
                    <a16:creationId xmlns:a16="http://schemas.microsoft.com/office/drawing/2014/main" id="{67BC938D-96A7-37A0-4AB9-B28EE0AD7F15}"/>
                  </a:ext>
                </a:extLst>
              </p:cNvPr>
              <p:cNvSpPr>
                <a:spLocks noChangeArrowheads="1"/>
              </p:cNvSpPr>
              <p:nvPr/>
            </p:nvSpPr>
            <p:spPr bwMode="auto">
              <a:xfrm>
                <a:off x="480" y="273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1" name="Rectangle 220">
                <a:extLst>
                  <a:ext uri="{FF2B5EF4-FFF2-40B4-BE49-F238E27FC236}">
                    <a16:creationId xmlns:a16="http://schemas.microsoft.com/office/drawing/2014/main" id="{6736F263-74C9-A241-29A8-0ABE2231E963}"/>
                  </a:ext>
                </a:extLst>
              </p:cNvPr>
              <p:cNvSpPr>
                <a:spLocks noChangeArrowheads="1"/>
              </p:cNvSpPr>
              <p:nvPr/>
            </p:nvSpPr>
            <p:spPr bwMode="auto">
              <a:xfrm>
                <a:off x="480" y="273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2" name="Rectangle 221">
                <a:extLst>
                  <a:ext uri="{FF2B5EF4-FFF2-40B4-BE49-F238E27FC236}">
                    <a16:creationId xmlns:a16="http://schemas.microsoft.com/office/drawing/2014/main" id="{26FFA7FA-C44D-033B-A5E3-AAAA160DD6EC}"/>
                  </a:ext>
                </a:extLst>
              </p:cNvPr>
              <p:cNvSpPr>
                <a:spLocks noChangeArrowheads="1"/>
              </p:cNvSpPr>
              <p:nvPr/>
            </p:nvSpPr>
            <p:spPr bwMode="auto">
              <a:xfrm>
                <a:off x="480" y="274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3" name="Rectangle 222">
                <a:extLst>
                  <a:ext uri="{FF2B5EF4-FFF2-40B4-BE49-F238E27FC236}">
                    <a16:creationId xmlns:a16="http://schemas.microsoft.com/office/drawing/2014/main" id="{21922BFD-2547-1441-D5B7-E89D24FF886A}"/>
                  </a:ext>
                </a:extLst>
              </p:cNvPr>
              <p:cNvSpPr>
                <a:spLocks noChangeArrowheads="1"/>
              </p:cNvSpPr>
              <p:nvPr/>
            </p:nvSpPr>
            <p:spPr bwMode="auto">
              <a:xfrm>
                <a:off x="480" y="275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4" name="Rectangle 223">
                <a:extLst>
                  <a:ext uri="{FF2B5EF4-FFF2-40B4-BE49-F238E27FC236}">
                    <a16:creationId xmlns:a16="http://schemas.microsoft.com/office/drawing/2014/main" id="{A2AD4F31-1F80-F5D2-963A-F0008761C7CF}"/>
                  </a:ext>
                </a:extLst>
              </p:cNvPr>
              <p:cNvSpPr>
                <a:spLocks noChangeArrowheads="1"/>
              </p:cNvSpPr>
              <p:nvPr/>
            </p:nvSpPr>
            <p:spPr bwMode="auto">
              <a:xfrm>
                <a:off x="480" y="276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5" name="Rectangle 224">
                <a:extLst>
                  <a:ext uri="{FF2B5EF4-FFF2-40B4-BE49-F238E27FC236}">
                    <a16:creationId xmlns:a16="http://schemas.microsoft.com/office/drawing/2014/main" id="{BD8BA030-EECB-B253-A4C6-CF77B6ACBC65}"/>
                  </a:ext>
                </a:extLst>
              </p:cNvPr>
              <p:cNvSpPr>
                <a:spLocks noChangeArrowheads="1"/>
              </p:cNvSpPr>
              <p:nvPr/>
            </p:nvSpPr>
            <p:spPr bwMode="auto">
              <a:xfrm>
                <a:off x="480" y="277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6" name="Rectangle 225">
                <a:extLst>
                  <a:ext uri="{FF2B5EF4-FFF2-40B4-BE49-F238E27FC236}">
                    <a16:creationId xmlns:a16="http://schemas.microsoft.com/office/drawing/2014/main" id="{FAFD2443-F1D1-B560-12C2-E5266CD14F19}"/>
                  </a:ext>
                </a:extLst>
              </p:cNvPr>
              <p:cNvSpPr>
                <a:spLocks noChangeArrowheads="1"/>
              </p:cNvSpPr>
              <p:nvPr/>
            </p:nvSpPr>
            <p:spPr bwMode="auto">
              <a:xfrm>
                <a:off x="480" y="278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7" name="Rectangle 226">
                <a:extLst>
                  <a:ext uri="{FF2B5EF4-FFF2-40B4-BE49-F238E27FC236}">
                    <a16:creationId xmlns:a16="http://schemas.microsoft.com/office/drawing/2014/main" id="{216C9882-9224-C558-51EE-84509F342913}"/>
                  </a:ext>
                </a:extLst>
              </p:cNvPr>
              <p:cNvSpPr>
                <a:spLocks noChangeArrowheads="1"/>
              </p:cNvSpPr>
              <p:nvPr/>
            </p:nvSpPr>
            <p:spPr bwMode="auto">
              <a:xfrm>
                <a:off x="480" y="279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8" name="Rectangle 227">
                <a:extLst>
                  <a:ext uri="{FF2B5EF4-FFF2-40B4-BE49-F238E27FC236}">
                    <a16:creationId xmlns:a16="http://schemas.microsoft.com/office/drawing/2014/main" id="{D0F0D409-389A-C273-A236-0A6DB77C14F7}"/>
                  </a:ext>
                </a:extLst>
              </p:cNvPr>
              <p:cNvSpPr>
                <a:spLocks noChangeArrowheads="1"/>
              </p:cNvSpPr>
              <p:nvPr/>
            </p:nvSpPr>
            <p:spPr bwMode="auto">
              <a:xfrm>
                <a:off x="480" y="280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9" name="Rectangle 228">
                <a:extLst>
                  <a:ext uri="{FF2B5EF4-FFF2-40B4-BE49-F238E27FC236}">
                    <a16:creationId xmlns:a16="http://schemas.microsoft.com/office/drawing/2014/main" id="{1285A609-2530-D017-1B85-C29B71A8DF9E}"/>
                  </a:ext>
                </a:extLst>
              </p:cNvPr>
              <p:cNvSpPr>
                <a:spLocks noChangeArrowheads="1"/>
              </p:cNvSpPr>
              <p:nvPr/>
            </p:nvSpPr>
            <p:spPr bwMode="auto">
              <a:xfrm>
                <a:off x="480" y="281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0" name="Rectangle 229">
                <a:extLst>
                  <a:ext uri="{FF2B5EF4-FFF2-40B4-BE49-F238E27FC236}">
                    <a16:creationId xmlns:a16="http://schemas.microsoft.com/office/drawing/2014/main" id="{AA8D0C7B-CAF2-1441-1389-FE0B88692B6E}"/>
                  </a:ext>
                </a:extLst>
              </p:cNvPr>
              <p:cNvSpPr>
                <a:spLocks noChangeArrowheads="1"/>
              </p:cNvSpPr>
              <p:nvPr/>
            </p:nvSpPr>
            <p:spPr bwMode="auto">
              <a:xfrm>
                <a:off x="480" y="282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1" name="Rectangle 230">
                <a:extLst>
                  <a:ext uri="{FF2B5EF4-FFF2-40B4-BE49-F238E27FC236}">
                    <a16:creationId xmlns:a16="http://schemas.microsoft.com/office/drawing/2014/main" id="{F8254F01-4CA0-06A3-28F6-9F430B08BB36}"/>
                  </a:ext>
                </a:extLst>
              </p:cNvPr>
              <p:cNvSpPr>
                <a:spLocks noChangeArrowheads="1"/>
              </p:cNvSpPr>
              <p:nvPr/>
            </p:nvSpPr>
            <p:spPr bwMode="auto">
              <a:xfrm>
                <a:off x="480" y="283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2" name="Rectangle 231">
                <a:extLst>
                  <a:ext uri="{FF2B5EF4-FFF2-40B4-BE49-F238E27FC236}">
                    <a16:creationId xmlns:a16="http://schemas.microsoft.com/office/drawing/2014/main" id="{E7E41285-9A5E-3655-9883-01C501620033}"/>
                  </a:ext>
                </a:extLst>
              </p:cNvPr>
              <p:cNvSpPr>
                <a:spLocks noChangeArrowheads="1"/>
              </p:cNvSpPr>
              <p:nvPr/>
            </p:nvSpPr>
            <p:spPr bwMode="auto">
              <a:xfrm>
                <a:off x="480" y="284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3" name="Rectangle 232">
                <a:extLst>
                  <a:ext uri="{FF2B5EF4-FFF2-40B4-BE49-F238E27FC236}">
                    <a16:creationId xmlns:a16="http://schemas.microsoft.com/office/drawing/2014/main" id="{563BA00F-C182-6E72-1F0E-E7F085A8D25E}"/>
                  </a:ext>
                </a:extLst>
              </p:cNvPr>
              <p:cNvSpPr>
                <a:spLocks noChangeArrowheads="1"/>
              </p:cNvSpPr>
              <p:nvPr/>
            </p:nvSpPr>
            <p:spPr bwMode="auto">
              <a:xfrm>
                <a:off x="480" y="285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4" name="Rectangle 233">
                <a:extLst>
                  <a:ext uri="{FF2B5EF4-FFF2-40B4-BE49-F238E27FC236}">
                    <a16:creationId xmlns:a16="http://schemas.microsoft.com/office/drawing/2014/main" id="{495E4E42-3CFE-BF0B-9FE8-39B2D935EAE8}"/>
                  </a:ext>
                </a:extLst>
              </p:cNvPr>
              <p:cNvSpPr>
                <a:spLocks noChangeArrowheads="1"/>
              </p:cNvSpPr>
              <p:nvPr/>
            </p:nvSpPr>
            <p:spPr bwMode="auto">
              <a:xfrm>
                <a:off x="480" y="286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5" name="Rectangle 234">
                <a:extLst>
                  <a:ext uri="{FF2B5EF4-FFF2-40B4-BE49-F238E27FC236}">
                    <a16:creationId xmlns:a16="http://schemas.microsoft.com/office/drawing/2014/main" id="{2159C325-D6FA-FAF4-ADD6-9F4B6AAE68A3}"/>
                  </a:ext>
                </a:extLst>
              </p:cNvPr>
              <p:cNvSpPr>
                <a:spLocks noChangeArrowheads="1"/>
              </p:cNvSpPr>
              <p:nvPr/>
            </p:nvSpPr>
            <p:spPr bwMode="auto">
              <a:xfrm>
                <a:off x="480" y="287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6" name="Rectangle 235">
                <a:extLst>
                  <a:ext uri="{FF2B5EF4-FFF2-40B4-BE49-F238E27FC236}">
                    <a16:creationId xmlns:a16="http://schemas.microsoft.com/office/drawing/2014/main" id="{969E60A9-47E4-A343-5F89-36034283A0E3}"/>
                  </a:ext>
                </a:extLst>
              </p:cNvPr>
              <p:cNvSpPr>
                <a:spLocks noChangeArrowheads="1"/>
              </p:cNvSpPr>
              <p:nvPr/>
            </p:nvSpPr>
            <p:spPr bwMode="auto">
              <a:xfrm>
                <a:off x="480" y="288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7" name="Rectangle 236">
                <a:extLst>
                  <a:ext uri="{FF2B5EF4-FFF2-40B4-BE49-F238E27FC236}">
                    <a16:creationId xmlns:a16="http://schemas.microsoft.com/office/drawing/2014/main" id="{284565D0-8F54-7382-92E8-4B57B089B711}"/>
                  </a:ext>
                </a:extLst>
              </p:cNvPr>
              <p:cNvSpPr>
                <a:spLocks noChangeArrowheads="1"/>
              </p:cNvSpPr>
              <p:nvPr/>
            </p:nvSpPr>
            <p:spPr bwMode="auto">
              <a:xfrm>
                <a:off x="480" y="289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8" name="Rectangle 237">
                <a:extLst>
                  <a:ext uri="{FF2B5EF4-FFF2-40B4-BE49-F238E27FC236}">
                    <a16:creationId xmlns:a16="http://schemas.microsoft.com/office/drawing/2014/main" id="{5F5801FF-4DE9-B4F7-9A21-575F10B1456F}"/>
                  </a:ext>
                </a:extLst>
              </p:cNvPr>
              <p:cNvSpPr>
                <a:spLocks noChangeArrowheads="1"/>
              </p:cNvSpPr>
              <p:nvPr/>
            </p:nvSpPr>
            <p:spPr bwMode="auto">
              <a:xfrm>
                <a:off x="480" y="290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9" name="Rectangle 238">
                <a:extLst>
                  <a:ext uri="{FF2B5EF4-FFF2-40B4-BE49-F238E27FC236}">
                    <a16:creationId xmlns:a16="http://schemas.microsoft.com/office/drawing/2014/main" id="{ED9AEF73-D5E9-6E09-7752-27F7F84CCD35}"/>
                  </a:ext>
                </a:extLst>
              </p:cNvPr>
              <p:cNvSpPr>
                <a:spLocks noChangeArrowheads="1"/>
              </p:cNvSpPr>
              <p:nvPr/>
            </p:nvSpPr>
            <p:spPr bwMode="auto">
              <a:xfrm>
                <a:off x="480" y="291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0" name="Rectangle 239">
                <a:extLst>
                  <a:ext uri="{FF2B5EF4-FFF2-40B4-BE49-F238E27FC236}">
                    <a16:creationId xmlns:a16="http://schemas.microsoft.com/office/drawing/2014/main" id="{BDE9F6D3-3F28-8B05-CE85-D58675E0CD1E}"/>
                  </a:ext>
                </a:extLst>
              </p:cNvPr>
              <p:cNvSpPr>
                <a:spLocks noChangeArrowheads="1"/>
              </p:cNvSpPr>
              <p:nvPr/>
            </p:nvSpPr>
            <p:spPr bwMode="auto">
              <a:xfrm>
                <a:off x="480" y="292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1" name="Rectangle 240">
                <a:extLst>
                  <a:ext uri="{FF2B5EF4-FFF2-40B4-BE49-F238E27FC236}">
                    <a16:creationId xmlns:a16="http://schemas.microsoft.com/office/drawing/2014/main" id="{93BDF3A6-5450-A9FC-1250-A6B71DE84BBD}"/>
                  </a:ext>
                </a:extLst>
              </p:cNvPr>
              <p:cNvSpPr>
                <a:spLocks noChangeArrowheads="1"/>
              </p:cNvSpPr>
              <p:nvPr/>
            </p:nvSpPr>
            <p:spPr bwMode="auto">
              <a:xfrm>
                <a:off x="480" y="292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2" name="Rectangle 241">
                <a:extLst>
                  <a:ext uri="{FF2B5EF4-FFF2-40B4-BE49-F238E27FC236}">
                    <a16:creationId xmlns:a16="http://schemas.microsoft.com/office/drawing/2014/main" id="{2F7E6EB1-0908-8DE5-4DE6-CF3CBC72BFD9}"/>
                  </a:ext>
                </a:extLst>
              </p:cNvPr>
              <p:cNvSpPr>
                <a:spLocks noChangeArrowheads="1"/>
              </p:cNvSpPr>
              <p:nvPr/>
            </p:nvSpPr>
            <p:spPr bwMode="auto">
              <a:xfrm>
                <a:off x="480" y="293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3" name="Rectangle 242">
                <a:extLst>
                  <a:ext uri="{FF2B5EF4-FFF2-40B4-BE49-F238E27FC236}">
                    <a16:creationId xmlns:a16="http://schemas.microsoft.com/office/drawing/2014/main" id="{9E990325-22C2-F682-FB6D-2996DE6D1703}"/>
                  </a:ext>
                </a:extLst>
              </p:cNvPr>
              <p:cNvSpPr>
                <a:spLocks noChangeArrowheads="1"/>
              </p:cNvSpPr>
              <p:nvPr/>
            </p:nvSpPr>
            <p:spPr bwMode="auto">
              <a:xfrm>
                <a:off x="480" y="294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4" name="Rectangle 243">
                <a:extLst>
                  <a:ext uri="{FF2B5EF4-FFF2-40B4-BE49-F238E27FC236}">
                    <a16:creationId xmlns:a16="http://schemas.microsoft.com/office/drawing/2014/main" id="{1B5DF242-5DA9-F40D-2080-E88568777B37}"/>
                  </a:ext>
                </a:extLst>
              </p:cNvPr>
              <p:cNvSpPr>
                <a:spLocks noChangeArrowheads="1"/>
              </p:cNvSpPr>
              <p:nvPr/>
            </p:nvSpPr>
            <p:spPr bwMode="auto">
              <a:xfrm>
                <a:off x="480" y="295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5" name="Rectangle 244">
                <a:extLst>
                  <a:ext uri="{FF2B5EF4-FFF2-40B4-BE49-F238E27FC236}">
                    <a16:creationId xmlns:a16="http://schemas.microsoft.com/office/drawing/2014/main" id="{455D0A22-8477-4D31-9FF6-DB15D0BA369A}"/>
                  </a:ext>
                </a:extLst>
              </p:cNvPr>
              <p:cNvSpPr>
                <a:spLocks noChangeArrowheads="1"/>
              </p:cNvSpPr>
              <p:nvPr/>
            </p:nvSpPr>
            <p:spPr bwMode="auto">
              <a:xfrm>
                <a:off x="480" y="296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6" name="Rectangle 245">
                <a:extLst>
                  <a:ext uri="{FF2B5EF4-FFF2-40B4-BE49-F238E27FC236}">
                    <a16:creationId xmlns:a16="http://schemas.microsoft.com/office/drawing/2014/main" id="{E49F5290-D02B-E799-91F1-8B94A32549A3}"/>
                  </a:ext>
                </a:extLst>
              </p:cNvPr>
              <p:cNvSpPr>
                <a:spLocks noChangeArrowheads="1"/>
              </p:cNvSpPr>
              <p:nvPr/>
            </p:nvSpPr>
            <p:spPr bwMode="auto">
              <a:xfrm>
                <a:off x="480" y="297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7" name="Rectangle 246">
                <a:extLst>
                  <a:ext uri="{FF2B5EF4-FFF2-40B4-BE49-F238E27FC236}">
                    <a16:creationId xmlns:a16="http://schemas.microsoft.com/office/drawing/2014/main" id="{FC2EB635-97D7-FE38-197F-C9788DAA4B2D}"/>
                  </a:ext>
                </a:extLst>
              </p:cNvPr>
              <p:cNvSpPr>
                <a:spLocks noChangeArrowheads="1"/>
              </p:cNvSpPr>
              <p:nvPr/>
            </p:nvSpPr>
            <p:spPr bwMode="auto">
              <a:xfrm>
                <a:off x="480" y="298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8" name="Rectangle 247">
                <a:extLst>
                  <a:ext uri="{FF2B5EF4-FFF2-40B4-BE49-F238E27FC236}">
                    <a16:creationId xmlns:a16="http://schemas.microsoft.com/office/drawing/2014/main" id="{A533F468-5782-5188-A8FE-5814A29D7735}"/>
                  </a:ext>
                </a:extLst>
              </p:cNvPr>
              <p:cNvSpPr>
                <a:spLocks noChangeArrowheads="1"/>
              </p:cNvSpPr>
              <p:nvPr/>
            </p:nvSpPr>
            <p:spPr bwMode="auto">
              <a:xfrm>
                <a:off x="480" y="299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9" name="Rectangle 248">
                <a:extLst>
                  <a:ext uri="{FF2B5EF4-FFF2-40B4-BE49-F238E27FC236}">
                    <a16:creationId xmlns:a16="http://schemas.microsoft.com/office/drawing/2014/main" id="{D3255E12-4687-D9C7-DE66-87F701ECA638}"/>
                  </a:ext>
                </a:extLst>
              </p:cNvPr>
              <p:cNvSpPr>
                <a:spLocks noChangeArrowheads="1"/>
              </p:cNvSpPr>
              <p:nvPr/>
            </p:nvSpPr>
            <p:spPr bwMode="auto">
              <a:xfrm>
                <a:off x="480" y="300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0" name="Rectangle 249">
                <a:extLst>
                  <a:ext uri="{FF2B5EF4-FFF2-40B4-BE49-F238E27FC236}">
                    <a16:creationId xmlns:a16="http://schemas.microsoft.com/office/drawing/2014/main" id="{05822251-3E50-547A-9798-8A52027E60BB}"/>
                  </a:ext>
                </a:extLst>
              </p:cNvPr>
              <p:cNvSpPr>
                <a:spLocks noChangeArrowheads="1"/>
              </p:cNvSpPr>
              <p:nvPr/>
            </p:nvSpPr>
            <p:spPr bwMode="auto">
              <a:xfrm>
                <a:off x="480" y="301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1" name="Rectangle 250">
                <a:extLst>
                  <a:ext uri="{FF2B5EF4-FFF2-40B4-BE49-F238E27FC236}">
                    <a16:creationId xmlns:a16="http://schemas.microsoft.com/office/drawing/2014/main" id="{09337D44-A27B-EF0D-E2C8-EDE76B225FFD}"/>
                  </a:ext>
                </a:extLst>
              </p:cNvPr>
              <p:cNvSpPr>
                <a:spLocks noChangeArrowheads="1"/>
              </p:cNvSpPr>
              <p:nvPr/>
            </p:nvSpPr>
            <p:spPr bwMode="auto">
              <a:xfrm>
                <a:off x="480" y="302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2" name="Rectangle 251">
                <a:extLst>
                  <a:ext uri="{FF2B5EF4-FFF2-40B4-BE49-F238E27FC236}">
                    <a16:creationId xmlns:a16="http://schemas.microsoft.com/office/drawing/2014/main" id="{969ECAA5-416C-1097-516C-3389B0BD51BE}"/>
                  </a:ext>
                </a:extLst>
              </p:cNvPr>
              <p:cNvSpPr>
                <a:spLocks noChangeArrowheads="1"/>
              </p:cNvSpPr>
              <p:nvPr/>
            </p:nvSpPr>
            <p:spPr bwMode="auto">
              <a:xfrm>
                <a:off x="480" y="303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3" name="Rectangle 252">
                <a:extLst>
                  <a:ext uri="{FF2B5EF4-FFF2-40B4-BE49-F238E27FC236}">
                    <a16:creationId xmlns:a16="http://schemas.microsoft.com/office/drawing/2014/main" id="{7B5D7DB8-8483-381B-117E-216EDB731357}"/>
                  </a:ext>
                </a:extLst>
              </p:cNvPr>
              <p:cNvSpPr>
                <a:spLocks noChangeArrowheads="1"/>
              </p:cNvSpPr>
              <p:nvPr/>
            </p:nvSpPr>
            <p:spPr bwMode="auto">
              <a:xfrm>
                <a:off x="480" y="304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4" name="Rectangle 253">
                <a:extLst>
                  <a:ext uri="{FF2B5EF4-FFF2-40B4-BE49-F238E27FC236}">
                    <a16:creationId xmlns:a16="http://schemas.microsoft.com/office/drawing/2014/main" id="{E3AAB781-6E4D-288F-0585-B0A95055D965}"/>
                  </a:ext>
                </a:extLst>
              </p:cNvPr>
              <p:cNvSpPr>
                <a:spLocks noChangeArrowheads="1"/>
              </p:cNvSpPr>
              <p:nvPr/>
            </p:nvSpPr>
            <p:spPr bwMode="auto">
              <a:xfrm>
                <a:off x="480" y="305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5" name="Rectangle 254">
                <a:extLst>
                  <a:ext uri="{FF2B5EF4-FFF2-40B4-BE49-F238E27FC236}">
                    <a16:creationId xmlns:a16="http://schemas.microsoft.com/office/drawing/2014/main" id="{64F36A46-5EEB-0436-81CD-D011D6945935}"/>
                  </a:ext>
                </a:extLst>
              </p:cNvPr>
              <p:cNvSpPr>
                <a:spLocks noChangeArrowheads="1"/>
              </p:cNvSpPr>
              <p:nvPr/>
            </p:nvSpPr>
            <p:spPr bwMode="auto">
              <a:xfrm>
                <a:off x="480" y="306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6" name="Rectangle 255">
                <a:extLst>
                  <a:ext uri="{FF2B5EF4-FFF2-40B4-BE49-F238E27FC236}">
                    <a16:creationId xmlns:a16="http://schemas.microsoft.com/office/drawing/2014/main" id="{B64D7407-D145-1A66-A0A5-10EDF759B94B}"/>
                  </a:ext>
                </a:extLst>
              </p:cNvPr>
              <p:cNvSpPr>
                <a:spLocks noChangeArrowheads="1"/>
              </p:cNvSpPr>
              <p:nvPr/>
            </p:nvSpPr>
            <p:spPr bwMode="auto">
              <a:xfrm>
                <a:off x="480" y="307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7" name="Rectangle 256">
                <a:extLst>
                  <a:ext uri="{FF2B5EF4-FFF2-40B4-BE49-F238E27FC236}">
                    <a16:creationId xmlns:a16="http://schemas.microsoft.com/office/drawing/2014/main" id="{EAE8FB75-1749-1487-A96E-0BE892A5835A}"/>
                  </a:ext>
                </a:extLst>
              </p:cNvPr>
              <p:cNvSpPr>
                <a:spLocks noChangeArrowheads="1"/>
              </p:cNvSpPr>
              <p:nvPr/>
            </p:nvSpPr>
            <p:spPr bwMode="auto">
              <a:xfrm>
                <a:off x="480" y="308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8" name="Rectangle 257">
                <a:extLst>
                  <a:ext uri="{FF2B5EF4-FFF2-40B4-BE49-F238E27FC236}">
                    <a16:creationId xmlns:a16="http://schemas.microsoft.com/office/drawing/2014/main" id="{1015D6B4-150D-56CC-1AD1-95898F5CDBB2}"/>
                  </a:ext>
                </a:extLst>
              </p:cNvPr>
              <p:cNvSpPr>
                <a:spLocks noChangeArrowheads="1"/>
              </p:cNvSpPr>
              <p:nvPr/>
            </p:nvSpPr>
            <p:spPr bwMode="auto">
              <a:xfrm>
                <a:off x="480" y="309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9" name="Rectangle 258">
                <a:extLst>
                  <a:ext uri="{FF2B5EF4-FFF2-40B4-BE49-F238E27FC236}">
                    <a16:creationId xmlns:a16="http://schemas.microsoft.com/office/drawing/2014/main" id="{536529AC-2C2F-E14B-4A66-5F20D7051CC7}"/>
                  </a:ext>
                </a:extLst>
              </p:cNvPr>
              <p:cNvSpPr>
                <a:spLocks noChangeArrowheads="1"/>
              </p:cNvSpPr>
              <p:nvPr/>
            </p:nvSpPr>
            <p:spPr bwMode="auto">
              <a:xfrm>
                <a:off x="480" y="310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0" name="Rectangle 259">
                <a:extLst>
                  <a:ext uri="{FF2B5EF4-FFF2-40B4-BE49-F238E27FC236}">
                    <a16:creationId xmlns:a16="http://schemas.microsoft.com/office/drawing/2014/main" id="{9C8D4DD6-8427-BB3C-454A-A2691B1A4656}"/>
                  </a:ext>
                </a:extLst>
              </p:cNvPr>
              <p:cNvSpPr>
                <a:spLocks noChangeArrowheads="1"/>
              </p:cNvSpPr>
              <p:nvPr/>
            </p:nvSpPr>
            <p:spPr bwMode="auto">
              <a:xfrm>
                <a:off x="480" y="311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1" name="Rectangle 260">
                <a:extLst>
                  <a:ext uri="{FF2B5EF4-FFF2-40B4-BE49-F238E27FC236}">
                    <a16:creationId xmlns:a16="http://schemas.microsoft.com/office/drawing/2014/main" id="{3F0F4C37-8FCA-C02F-31CE-009A3107811A}"/>
                  </a:ext>
                </a:extLst>
              </p:cNvPr>
              <p:cNvSpPr>
                <a:spLocks noChangeArrowheads="1"/>
              </p:cNvSpPr>
              <p:nvPr/>
            </p:nvSpPr>
            <p:spPr bwMode="auto">
              <a:xfrm>
                <a:off x="480" y="311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2" name="Rectangle 261">
                <a:extLst>
                  <a:ext uri="{FF2B5EF4-FFF2-40B4-BE49-F238E27FC236}">
                    <a16:creationId xmlns:a16="http://schemas.microsoft.com/office/drawing/2014/main" id="{59018A5C-2C27-1A41-3706-A8A78D5CB41A}"/>
                  </a:ext>
                </a:extLst>
              </p:cNvPr>
              <p:cNvSpPr>
                <a:spLocks noChangeArrowheads="1"/>
              </p:cNvSpPr>
              <p:nvPr/>
            </p:nvSpPr>
            <p:spPr bwMode="auto">
              <a:xfrm>
                <a:off x="480" y="312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3" name="Rectangle 262">
                <a:extLst>
                  <a:ext uri="{FF2B5EF4-FFF2-40B4-BE49-F238E27FC236}">
                    <a16:creationId xmlns:a16="http://schemas.microsoft.com/office/drawing/2014/main" id="{A983B177-69CB-CE80-9E4D-1DE8C9CF1AAD}"/>
                  </a:ext>
                </a:extLst>
              </p:cNvPr>
              <p:cNvSpPr>
                <a:spLocks noChangeArrowheads="1"/>
              </p:cNvSpPr>
              <p:nvPr/>
            </p:nvSpPr>
            <p:spPr bwMode="auto">
              <a:xfrm>
                <a:off x="480" y="313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4" name="Rectangle 263">
                <a:extLst>
                  <a:ext uri="{FF2B5EF4-FFF2-40B4-BE49-F238E27FC236}">
                    <a16:creationId xmlns:a16="http://schemas.microsoft.com/office/drawing/2014/main" id="{D94722E3-F24E-4B16-BCCE-453F88A485B2}"/>
                  </a:ext>
                </a:extLst>
              </p:cNvPr>
              <p:cNvSpPr>
                <a:spLocks noChangeArrowheads="1"/>
              </p:cNvSpPr>
              <p:nvPr/>
            </p:nvSpPr>
            <p:spPr bwMode="auto">
              <a:xfrm>
                <a:off x="480" y="314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5" name="Rectangle 264">
                <a:extLst>
                  <a:ext uri="{FF2B5EF4-FFF2-40B4-BE49-F238E27FC236}">
                    <a16:creationId xmlns:a16="http://schemas.microsoft.com/office/drawing/2014/main" id="{CFAABE1F-3E36-1242-416C-87E996022C55}"/>
                  </a:ext>
                </a:extLst>
              </p:cNvPr>
              <p:cNvSpPr>
                <a:spLocks noChangeArrowheads="1"/>
              </p:cNvSpPr>
              <p:nvPr/>
            </p:nvSpPr>
            <p:spPr bwMode="auto">
              <a:xfrm>
                <a:off x="480" y="315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6" name="Rectangle 265">
                <a:extLst>
                  <a:ext uri="{FF2B5EF4-FFF2-40B4-BE49-F238E27FC236}">
                    <a16:creationId xmlns:a16="http://schemas.microsoft.com/office/drawing/2014/main" id="{EB669DC9-678B-1115-CA4F-066B9885D10F}"/>
                  </a:ext>
                </a:extLst>
              </p:cNvPr>
              <p:cNvSpPr>
                <a:spLocks noChangeArrowheads="1"/>
              </p:cNvSpPr>
              <p:nvPr/>
            </p:nvSpPr>
            <p:spPr bwMode="auto">
              <a:xfrm>
                <a:off x="480" y="316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7" name="Rectangle 266">
                <a:extLst>
                  <a:ext uri="{FF2B5EF4-FFF2-40B4-BE49-F238E27FC236}">
                    <a16:creationId xmlns:a16="http://schemas.microsoft.com/office/drawing/2014/main" id="{39B21FC6-9095-A61A-5500-7DAABCE7A05D}"/>
                  </a:ext>
                </a:extLst>
              </p:cNvPr>
              <p:cNvSpPr>
                <a:spLocks noChangeArrowheads="1"/>
              </p:cNvSpPr>
              <p:nvPr/>
            </p:nvSpPr>
            <p:spPr bwMode="auto">
              <a:xfrm>
                <a:off x="480" y="317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8" name="Rectangle 267">
                <a:extLst>
                  <a:ext uri="{FF2B5EF4-FFF2-40B4-BE49-F238E27FC236}">
                    <a16:creationId xmlns:a16="http://schemas.microsoft.com/office/drawing/2014/main" id="{9AB36695-4AF6-22C9-CA78-3AB319AD18B0}"/>
                  </a:ext>
                </a:extLst>
              </p:cNvPr>
              <p:cNvSpPr>
                <a:spLocks noChangeArrowheads="1"/>
              </p:cNvSpPr>
              <p:nvPr/>
            </p:nvSpPr>
            <p:spPr bwMode="auto">
              <a:xfrm>
                <a:off x="480" y="318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9" name="Rectangle 268">
                <a:extLst>
                  <a:ext uri="{FF2B5EF4-FFF2-40B4-BE49-F238E27FC236}">
                    <a16:creationId xmlns:a16="http://schemas.microsoft.com/office/drawing/2014/main" id="{073FAB9A-0563-C29C-61D9-7604DEF95AFC}"/>
                  </a:ext>
                </a:extLst>
              </p:cNvPr>
              <p:cNvSpPr>
                <a:spLocks noChangeArrowheads="1"/>
              </p:cNvSpPr>
              <p:nvPr/>
            </p:nvSpPr>
            <p:spPr bwMode="auto">
              <a:xfrm>
                <a:off x="480" y="319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0" name="Rectangle 269">
                <a:extLst>
                  <a:ext uri="{FF2B5EF4-FFF2-40B4-BE49-F238E27FC236}">
                    <a16:creationId xmlns:a16="http://schemas.microsoft.com/office/drawing/2014/main" id="{826EDA76-7B86-1629-0181-ECFF3DE98E39}"/>
                  </a:ext>
                </a:extLst>
              </p:cNvPr>
              <p:cNvSpPr>
                <a:spLocks noChangeArrowheads="1"/>
              </p:cNvSpPr>
              <p:nvPr/>
            </p:nvSpPr>
            <p:spPr bwMode="auto">
              <a:xfrm>
                <a:off x="480" y="320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1" name="Rectangle 270">
                <a:extLst>
                  <a:ext uri="{FF2B5EF4-FFF2-40B4-BE49-F238E27FC236}">
                    <a16:creationId xmlns:a16="http://schemas.microsoft.com/office/drawing/2014/main" id="{280046A6-EF9C-3F29-A5A8-531743305E04}"/>
                  </a:ext>
                </a:extLst>
              </p:cNvPr>
              <p:cNvSpPr>
                <a:spLocks noChangeArrowheads="1"/>
              </p:cNvSpPr>
              <p:nvPr/>
            </p:nvSpPr>
            <p:spPr bwMode="auto">
              <a:xfrm>
                <a:off x="480" y="321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2" name="Rectangle 271">
                <a:extLst>
                  <a:ext uri="{FF2B5EF4-FFF2-40B4-BE49-F238E27FC236}">
                    <a16:creationId xmlns:a16="http://schemas.microsoft.com/office/drawing/2014/main" id="{EC8FA0CF-1B11-98A3-F05E-D0A2885B0651}"/>
                  </a:ext>
                </a:extLst>
              </p:cNvPr>
              <p:cNvSpPr>
                <a:spLocks noChangeArrowheads="1"/>
              </p:cNvSpPr>
              <p:nvPr/>
            </p:nvSpPr>
            <p:spPr bwMode="auto">
              <a:xfrm>
                <a:off x="480" y="322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3" name="Rectangle 272">
                <a:extLst>
                  <a:ext uri="{FF2B5EF4-FFF2-40B4-BE49-F238E27FC236}">
                    <a16:creationId xmlns:a16="http://schemas.microsoft.com/office/drawing/2014/main" id="{4476A76D-C6B6-313C-76D5-39F1FBC2CEC7}"/>
                  </a:ext>
                </a:extLst>
              </p:cNvPr>
              <p:cNvSpPr>
                <a:spLocks noChangeArrowheads="1"/>
              </p:cNvSpPr>
              <p:nvPr/>
            </p:nvSpPr>
            <p:spPr bwMode="auto">
              <a:xfrm>
                <a:off x="480" y="323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4" name="Rectangle 273">
                <a:extLst>
                  <a:ext uri="{FF2B5EF4-FFF2-40B4-BE49-F238E27FC236}">
                    <a16:creationId xmlns:a16="http://schemas.microsoft.com/office/drawing/2014/main" id="{31566F3C-8EF1-E73D-ECC2-DE66993F04A4}"/>
                  </a:ext>
                </a:extLst>
              </p:cNvPr>
              <p:cNvSpPr>
                <a:spLocks noChangeArrowheads="1"/>
              </p:cNvSpPr>
              <p:nvPr/>
            </p:nvSpPr>
            <p:spPr bwMode="auto">
              <a:xfrm>
                <a:off x="480" y="324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5" name="Rectangle 274">
                <a:extLst>
                  <a:ext uri="{FF2B5EF4-FFF2-40B4-BE49-F238E27FC236}">
                    <a16:creationId xmlns:a16="http://schemas.microsoft.com/office/drawing/2014/main" id="{5CAB999C-7250-6BC4-D254-A73C7D6D9484}"/>
                  </a:ext>
                </a:extLst>
              </p:cNvPr>
              <p:cNvSpPr>
                <a:spLocks noChangeArrowheads="1"/>
              </p:cNvSpPr>
              <p:nvPr/>
            </p:nvSpPr>
            <p:spPr bwMode="auto">
              <a:xfrm>
                <a:off x="480" y="325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6" name="Rectangle 275">
                <a:extLst>
                  <a:ext uri="{FF2B5EF4-FFF2-40B4-BE49-F238E27FC236}">
                    <a16:creationId xmlns:a16="http://schemas.microsoft.com/office/drawing/2014/main" id="{E78F332F-CF50-1D37-DFA2-6666CE0F1984}"/>
                  </a:ext>
                </a:extLst>
              </p:cNvPr>
              <p:cNvSpPr>
                <a:spLocks noChangeArrowheads="1"/>
              </p:cNvSpPr>
              <p:nvPr/>
            </p:nvSpPr>
            <p:spPr bwMode="auto">
              <a:xfrm>
                <a:off x="480" y="326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7" name="Rectangle 276">
                <a:extLst>
                  <a:ext uri="{FF2B5EF4-FFF2-40B4-BE49-F238E27FC236}">
                    <a16:creationId xmlns:a16="http://schemas.microsoft.com/office/drawing/2014/main" id="{6D47AF86-85CC-0CA5-A037-6BF4699EDDE3}"/>
                  </a:ext>
                </a:extLst>
              </p:cNvPr>
              <p:cNvSpPr>
                <a:spLocks noChangeArrowheads="1"/>
              </p:cNvSpPr>
              <p:nvPr/>
            </p:nvSpPr>
            <p:spPr bwMode="auto">
              <a:xfrm>
                <a:off x="480" y="327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8" name="Rectangle 277">
                <a:extLst>
                  <a:ext uri="{FF2B5EF4-FFF2-40B4-BE49-F238E27FC236}">
                    <a16:creationId xmlns:a16="http://schemas.microsoft.com/office/drawing/2014/main" id="{BCA0263A-98FB-5105-530D-8C681EF53050}"/>
                  </a:ext>
                </a:extLst>
              </p:cNvPr>
              <p:cNvSpPr>
                <a:spLocks noChangeArrowheads="1"/>
              </p:cNvSpPr>
              <p:nvPr/>
            </p:nvSpPr>
            <p:spPr bwMode="auto">
              <a:xfrm>
                <a:off x="480" y="328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9" name="Rectangle 278">
                <a:extLst>
                  <a:ext uri="{FF2B5EF4-FFF2-40B4-BE49-F238E27FC236}">
                    <a16:creationId xmlns:a16="http://schemas.microsoft.com/office/drawing/2014/main" id="{20F33D4D-5862-1428-7DDE-089941022F46}"/>
                  </a:ext>
                </a:extLst>
              </p:cNvPr>
              <p:cNvSpPr>
                <a:spLocks noChangeArrowheads="1"/>
              </p:cNvSpPr>
              <p:nvPr/>
            </p:nvSpPr>
            <p:spPr bwMode="auto">
              <a:xfrm>
                <a:off x="480" y="329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0" name="Rectangle 279">
                <a:extLst>
                  <a:ext uri="{FF2B5EF4-FFF2-40B4-BE49-F238E27FC236}">
                    <a16:creationId xmlns:a16="http://schemas.microsoft.com/office/drawing/2014/main" id="{A1F76B03-456F-7360-5F32-5BCAB7AEEC4F}"/>
                  </a:ext>
                </a:extLst>
              </p:cNvPr>
              <p:cNvSpPr>
                <a:spLocks noChangeArrowheads="1"/>
              </p:cNvSpPr>
              <p:nvPr/>
            </p:nvSpPr>
            <p:spPr bwMode="auto">
              <a:xfrm>
                <a:off x="480" y="330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1" name="Rectangle 280">
                <a:extLst>
                  <a:ext uri="{FF2B5EF4-FFF2-40B4-BE49-F238E27FC236}">
                    <a16:creationId xmlns:a16="http://schemas.microsoft.com/office/drawing/2014/main" id="{2D833C0A-BCC9-AA8D-7740-D3A437D0DFCA}"/>
                  </a:ext>
                </a:extLst>
              </p:cNvPr>
              <p:cNvSpPr>
                <a:spLocks noChangeArrowheads="1"/>
              </p:cNvSpPr>
              <p:nvPr/>
            </p:nvSpPr>
            <p:spPr bwMode="auto">
              <a:xfrm>
                <a:off x="480" y="330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2" name="Rectangle 281">
                <a:extLst>
                  <a:ext uri="{FF2B5EF4-FFF2-40B4-BE49-F238E27FC236}">
                    <a16:creationId xmlns:a16="http://schemas.microsoft.com/office/drawing/2014/main" id="{3DACC975-25EC-3355-581D-408619BE3048}"/>
                  </a:ext>
                </a:extLst>
              </p:cNvPr>
              <p:cNvSpPr>
                <a:spLocks noChangeArrowheads="1"/>
              </p:cNvSpPr>
              <p:nvPr/>
            </p:nvSpPr>
            <p:spPr bwMode="auto">
              <a:xfrm>
                <a:off x="480" y="331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3" name="Rectangle 282">
                <a:extLst>
                  <a:ext uri="{FF2B5EF4-FFF2-40B4-BE49-F238E27FC236}">
                    <a16:creationId xmlns:a16="http://schemas.microsoft.com/office/drawing/2014/main" id="{02795E05-FC1D-7F6A-55FE-E041ACE8332F}"/>
                  </a:ext>
                </a:extLst>
              </p:cNvPr>
              <p:cNvSpPr>
                <a:spLocks noChangeArrowheads="1"/>
              </p:cNvSpPr>
              <p:nvPr/>
            </p:nvSpPr>
            <p:spPr bwMode="auto">
              <a:xfrm>
                <a:off x="480" y="332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4" name="Rectangle 283">
                <a:extLst>
                  <a:ext uri="{FF2B5EF4-FFF2-40B4-BE49-F238E27FC236}">
                    <a16:creationId xmlns:a16="http://schemas.microsoft.com/office/drawing/2014/main" id="{80AD335F-0665-0874-8FF0-C3DB114E2D71}"/>
                  </a:ext>
                </a:extLst>
              </p:cNvPr>
              <p:cNvSpPr>
                <a:spLocks noChangeArrowheads="1"/>
              </p:cNvSpPr>
              <p:nvPr/>
            </p:nvSpPr>
            <p:spPr bwMode="auto">
              <a:xfrm>
                <a:off x="480" y="333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5" name="Rectangle 284">
                <a:extLst>
                  <a:ext uri="{FF2B5EF4-FFF2-40B4-BE49-F238E27FC236}">
                    <a16:creationId xmlns:a16="http://schemas.microsoft.com/office/drawing/2014/main" id="{9C85DD60-D875-95ED-E075-05ED98CB750E}"/>
                  </a:ext>
                </a:extLst>
              </p:cNvPr>
              <p:cNvSpPr>
                <a:spLocks noChangeArrowheads="1"/>
              </p:cNvSpPr>
              <p:nvPr/>
            </p:nvSpPr>
            <p:spPr bwMode="auto">
              <a:xfrm>
                <a:off x="480" y="334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6" name="Rectangle 285">
                <a:extLst>
                  <a:ext uri="{FF2B5EF4-FFF2-40B4-BE49-F238E27FC236}">
                    <a16:creationId xmlns:a16="http://schemas.microsoft.com/office/drawing/2014/main" id="{7ACDF30A-C263-29D1-4F66-32DFE2E2D2AF}"/>
                  </a:ext>
                </a:extLst>
              </p:cNvPr>
              <p:cNvSpPr>
                <a:spLocks noChangeArrowheads="1"/>
              </p:cNvSpPr>
              <p:nvPr/>
            </p:nvSpPr>
            <p:spPr bwMode="auto">
              <a:xfrm>
                <a:off x="480" y="335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7" name="Rectangle 286">
                <a:extLst>
                  <a:ext uri="{FF2B5EF4-FFF2-40B4-BE49-F238E27FC236}">
                    <a16:creationId xmlns:a16="http://schemas.microsoft.com/office/drawing/2014/main" id="{76B224A2-A9CC-1DF2-0BE7-43BDAD2C3A9D}"/>
                  </a:ext>
                </a:extLst>
              </p:cNvPr>
              <p:cNvSpPr>
                <a:spLocks noChangeArrowheads="1"/>
              </p:cNvSpPr>
              <p:nvPr/>
            </p:nvSpPr>
            <p:spPr bwMode="auto">
              <a:xfrm>
                <a:off x="480" y="336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8" name="Rectangle 287">
                <a:extLst>
                  <a:ext uri="{FF2B5EF4-FFF2-40B4-BE49-F238E27FC236}">
                    <a16:creationId xmlns:a16="http://schemas.microsoft.com/office/drawing/2014/main" id="{BD3880F2-7081-8B00-9538-DBB47B878E28}"/>
                  </a:ext>
                </a:extLst>
              </p:cNvPr>
              <p:cNvSpPr>
                <a:spLocks noChangeArrowheads="1"/>
              </p:cNvSpPr>
              <p:nvPr/>
            </p:nvSpPr>
            <p:spPr bwMode="auto">
              <a:xfrm>
                <a:off x="480" y="337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9" name="Rectangle 288">
                <a:extLst>
                  <a:ext uri="{FF2B5EF4-FFF2-40B4-BE49-F238E27FC236}">
                    <a16:creationId xmlns:a16="http://schemas.microsoft.com/office/drawing/2014/main" id="{1E12BECF-C410-9A5D-551C-57E24694C63D}"/>
                  </a:ext>
                </a:extLst>
              </p:cNvPr>
              <p:cNvSpPr>
                <a:spLocks noChangeArrowheads="1"/>
              </p:cNvSpPr>
              <p:nvPr/>
            </p:nvSpPr>
            <p:spPr bwMode="auto">
              <a:xfrm>
                <a:off x="480" y="338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0" name="Rectangle 289">
                <a:extLst>
                  <a:ext uri="{FF2B5EF4-FFF2-40B4-BE49-F238E27FC236}">
                    <a16:creationId xmlns:a16="http://schemas.microsoft.com/office/drawing/2014/main" id="{D0827256-2314-A710-D501-C9F9890B7FF2}"/>
                  </a:ext>
                </a:extLst>
              </p:cNvPr>
              <p:cNvSpPr>
                <a:spLocks noChangeArrowheads="1"/>
              </p:cNvSpPr>
              <p:nvPr/>
            </p:nvSpPr>
            <p:spPr bwMode="auto">
              <a:xfrm>
                <a:off x="480" y="339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1" name="Rectangle 290">
                <a:extLst>
                  <a:ext uri="{FF2B5EF4-FFF2-40B4-BE49-F238E27FC236}">
                    <a16:creationId xmlns:a16="http://schemas.microsoft.com/office/drawing/2014/main" id="{916BED3D-CB5D-B3E8-A4CF-FE8C65A3F1A9}"/>
                  </a:ext>
                </a:extLst>
              </p:cNvPr>
              <p:cNvSpPr>
                <a:spLocks noChangeArrowheads="1"/>
              </p:cNvSpPr>
              <p:nvPr/>
            </p:nvSpPr>
            <p:spPr bwMode="auto">
              <a:xfrm>
                <a:off x="480" y="340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2" name="Rectangle 291">
                <a:extLst>
                  <a:ext uri="{FF2B5EF4-FFF2-40B4-BE49-F238E27FC236}">
                    <a16:creationId xmlns:a16="http://schemas.microsoft.com/office/drawing/2014/main" id="{032E7954-D993-BE25-24C0-1B3965B5CCD1}"/>
                  </a:ext>
                </a:extLst>
              </p:cNvPr>
              <p:cNvSpPr>
                <a:spLocks noChangeArrowheads="1"/>
              </p:cNvSpPr>
              <p:nvPr/>
            </p:nvSpPr>
            <p:spPr bwMode="auto">
              <a:xfrm>
                <a:off x="480" y="341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3" name="Rectangle 292">
                <a:extLst>
                  <a:ext uri="{FF2B5EF4-FFF2-40B4-BE49-F238E27FC236}">
                    <a16:creationId xmlns:a16="http://schemas.microsoft.com/office/drawing/2014/main" id="{33F73F2C-3932-1DD8-650B-D70D886D5F55}"/>
                  </a:ext>
                </a:extLst>
              </p:cNvPr>
              <p:cNvSpPr>
                <a:spLocks noChangeArrowheads="1"/>
              </p:cNvSpPr>
              <p:nvPr/>
            </p:nvSpPr>
            <p:spPr bwMode="auto">
              <a:xfrm>
                <a:off x="480" y="342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4" name="Rectangle 293">
                <a:extLst>
                  <a:ext uri="{FF2B5EF4-FFF2-40B4-BE49-F238E27FC236}">
                    <a16:creationId xmlns:a16="http://schemas.microsoft.com/office/drawing/2014/main" id="{220D6875-604E-A486-EB50-D1BE96AED6BB}"/>
                  </a:ext>
                </a:extLst>
              </p:cNvPr>
              <p:cNvSpPr>
                <a:spLocks noChangeArrowheads="1"/>
              </p:cNvSpPr>
              <p:nvPr/>
            </p:nvSpPr>
            <p:spPr bwMode="auto">
              <a:xfrm>
                <a:off x="480" y="343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5" name="Rectangle 294">
                <a:extLst>
                  <a:ext uri="{FF2B5EF4-FFF2-40B4-BE49-F238E27FC236}">
                    <a16:creationId xmlns:a16="http://schemas.microsoft.com/office/drawing/2014/main" id="{2711700E-2775-15DE-1FE8-277E785C2390}"/>
                  </a:ext>
                </a:extLst>
              </p:cNvPr>
              <p:cNvSpPr>
                <a:spLocks noChangeArrowheads="1"/>
              </p:cNvSpPr>
              <p:nvPr/>
            </p:nvSpPr>
            <p:spPr bwMode="auto">
              <a:xfrm>
                <a:off x="480" y="344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6" name="Rectangle 295">
                <a:extLst>
                  <a:ext uri="{FF2B5EF4-FFF2-40B4-BE49-F238E27FC236}">
                    <a16:creationId xmlns:a16="http://schemas.microsoft.com/office/drawing/2014/main" id="{BD663921-40EF-9A59-C580-DA589463F689}"/>
                  </a:ext>
                </a:extLst>
              </p:cNvPr>
              <p:cNvSpPr>
                <a:spLocks noChangeArrowheads="1"/>
              </p:cNvSpPr>
              <p:nvPr/>
            </p:nvSpPr>
            <p:spPr bwMode="auto">
              <a:xfrm>
                <a:off x="480" y="345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7" name="Rectangle 296">
                <a:extLst>
                  <a:ext uri="{FF2B5EF4-FFF2-40B4-BE49-F238E27FC236}">
                    <a16:creationId xmlns:a16="http://schemas.microsoft.com/office/drawing/2014/main" id="{44BEC1BE-65F0-BD32-C995-B9704B59A3D6}"/>
                  </a:ext>
                </a:extLst>
              </p:cNvPr>
              <p:cNvSpPr>
                <a:spLocks noChangeArrowheads="1"/>
              </p:cNvSpPr>
              <p:nvPr/>
            </p:nvSpPr>
            <p:spPr bwMode="auto">
              <a:xfrm>
                <a:off x="480" y="346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8" name="Rectangle 297">
                <a:extLst>
                  <a:ext uri="{FF2B5EF4-FFF2-40B4-BE49-F238E27FC236}">
                    <a16:creationId xmlns:a16="http://schemas.microsoft.com/office/drawing/2014/main" id="{765406F8-CF8B-85E5-9CD1-09C0DBCD68F9}"/>
                  </a:ext>
                </a:extLst>
              </p:cNvPr>
              <p:cNvSpPr>
                <a:spLocks noChangeArrowheads="1"/>
              </p:cNvSpPr>
              <p:nvPr/>
            </p:nvSpPr>
            <p:spPr bwMode="auto">
              <a:xfrm>
                <a:off x="480" y="347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grpSp>
        <p:sp>
          <p:nvSpPr>
            <p:cNvPr id="25" name="Rectangle 24">
              <a:extLst>
                <a:ext uri="{FF2B5EF4-FFF2-40B4-BE49-F238E27FC236}">
                  <a16:creationId xmlns:a16="http://schemas.microsoft.com/office/drawing/2014/main" id="{81481F6F-B846-ADC0-4CDD-C369F17CF9DB}"/>
                </a:ext>
              </a:extLst>
            </p:cNvPr>
            <p:cNvSpPr>
              <a:spLocks noChangeArrowheads="1"/>
            </p:cNvSpPr>
            <p:nvPr/>
          </p:nvSpPr>
          <p:spPr bwMode="auto">
            <a:xfrm>
              <a:off x="95408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6" name="Rectangle 25">
              <a:extLst>
                <a:ext uri="{FF2B5EF4-FFF2-40B4-BE49-F238E27FC236}">
                  <a16:creationId xmlns:a16="http://schemas.microsoft.com/office/drawing/2014/main" id="{7B4A7DBF-B4FA-7EE5-6951-3682BF40AC37}"/>
                </a:ext>
              </a:extLst>
            </p:cNvPr>
            <p:cNvSpPr>
              <a:spLocks noChangeArrowheads="1"/>
            </p:cNvSpPr>
            <p:nvPr/>
          </p:nvSpPr>
          <p:spPr bwMode="auto">
            <a:xfrm>
              <a:off x="17272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7" name="Rectangle 26">
              <a:extLst>
                <a:ext uri="{FF2B5EF4-FFF2-40B4-BE49-F238E27FC236}">
                  <a16:creationId xmlns:a16="http://schemas.microsoft.com/office/drawing/2014/main" id="{A1D57484-7876-3394-5EFA-F559A4AA3364}"/>
                </a:ext>
              </a:extLst>
            </p:cNvPr>
            <p:cNvSpPr>
              <a:spLocks noChangeArrowheads="1"/>
            </p:cNvSpPr>
            <p:nvPr/>
          </p:nvSpPr>
          <p:spPr bwMode="auto">
            <a:xfrm>
              <a:off x="25019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8" name="Rectangle 27">
              <a:extLst>
                <a:ext uri="{FF2B5EF4-FFF2-40B4-BE49-F238E27FC236}">
                  <a16:creationId xmlns:a16="http://schemas.microsoft.com/office/drawing/2014/main" id="{05116215-31F8-6198-8083-69D1F708D037}"/>
                </a:ext>
              </a:extLst>
            </p:cNvPr>
            <p:cNvSpPr>
              <a:spLocks noChangeArrowheads="1"/>
            </p:cNvSpPr>
            <p:nvPr/>
          </p:nvSpPr>
          <p:spPr bwMode="auto">
            <a:xfrm>
              <a:off x="32766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9" name="Rectangle 28">
              <a:extLst>
                <a:ext uri="{FF2B5EF4-FFF2-40B4-BE49-F238E27FC236}">
                  <a16:creationId xmlns:a16="http://schemas.microsoft.com/office/drawing/2014/main" id="{188318B2-15A6-B664-0632-17F9D6D21147}"/>
                </a:ext>
              </a:extLst>
            </p:cNvPr>
            <p:cNvSpPr>
              <a:spLocks noChangeArrowheads="1"/>
            </p:cNvSpPr>
            <p:nvPr/>
          </p:nvSpPr>
          <p:spPr bwMode="auto">
            <a:xfrm>
              <a:off x="40497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29">
              <a:extLst>
                <a:ext uri="{FF2B5EF4-FFF2-40B4-BE49-F238E27FC236}">
                  <a16:creationId xmlns:a16="http://schemas.microsoft.com/office/drawing/2014/main" id="{10B92365-77B1-6C72-2689-B4168839D487}"/>
                </a:ext>
              </a:extLst>
            </p:cNvPr>
            <p:cNvSpPr>
              <a:spLocks noChangeArrowheads="1"/>
            </p:cNvSpPr>
            <p:nvPr/>
          </p:nvSpPr>
          <p:spPr bwMode="auto">
            <a:xfrm>
              <a:off x="48244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30">
              <a:extLst>
                <a:ext uri="{FF2B5EF4-FFF2-40B4-BE49-F238E27FC236}">
                  <a16:creationId xmlns:a16="http://schemas.microsoft.com/office/drawing/2014/main" id="{0026F8CF-6368-4369-F270-089B6B1EF57B}"/>
                </a:ext>
              </a:extLst>
            </p:cNvPr>
            <p:cNvSpPr>
              <a:spLocks noChangeArrowheads="1"/>
            </p:cNvSpPr>
            <p:nvPr/>
          </p:nvSpPr>
          <p:spPr bwMode="auto">
            <a:xfrm>
              <a:off x="55975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2" name="Rectangle 31">
              <a:extLst>
                <a:ext uri="{FF2B5EF4-FFF2-40B4-BE49-F238E27FC236}">
                  <a16:creationId xmlns:a16="http://schemas.microsoft.com/office/drawing/2014/main" id="{79E56D9E-34EF-82A6-136F-9F7C421CEE9B}"/>
                </a:ext>
              </a:extLst>
            </p:cNvPr>
            <p:cNvSpPr>
              <a:spLocks noChangeArrowheads="1"/>
            </p:cNvSpPr>
            <p:nvPr/>
          </p:nvSpPr>
          <p:spPr bwMode="auto">
            <a:xfrm>
              <a:off x="63722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32">
              <a:extLst>
                <a:ext uri="{FF2B5EF4-FFF2-40B4-BE49-F238E27FC236}">
                  <a16:creationId xmlns:a16="http://schemas.microsoft.com/office/drawing/2014/main" id="{F127B15F-3908-5145-18E9-D37FCB59F8CA}"/>
                </a:ext>
              </a:extLst>
            </p:cNvPr>
            <p:cNvSpPr>
              <a:spLocks noChangeArrowheads="1"/>
            </p:cNvSpPr>
            <p:nvPr/>
          </p:nvSpPr>
          <p:spPr bwMode="auto">
            <a:xfrm>
              <a:off x="71469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33">
              <a:extLst>
                <a:ext uri="{FF2B5EF4-FFF2-40B4-BE49-F238E27FC236}">
                  <a16:creationId xmlns:a16="http://schemas.microsoft.com/office/drawing/2014/main" id="{C3EAF962-D147-FE00-601C-A8F7266C23D4}"/>
                </a:ext>
              </a:extLst>
            </p:cNvPr>
            <p:cNvSpPr>
              <a:spLocks noChangeArrowheads="1"/>
            </p:cNvSpPr>
            <p:nvPr/>
          </p:nvSpPr>
          <p:spPr bwMode="auto">
            <a:xfrm>
              <a:off x="792003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34">
              <a:extLst>
                <a:ext uri="{FF2B5EF4-FFF2-40B4-BE49-F238E27FC236}">
                  <a16:creationId xmlns:a16="http://schemas.microsoft.com/office/drawing/2014/main" id="{2885F539-0B74-0B58-4D7F-7B21C1A19ADE}"/>
                </a:ext>
              </a:extLst>
            </p:cNvPr>
            <p:cNvSpPr>
              <a:spLocks noChangeArrowheads="1"/>
            </p:cNvSpPr>
            <p:nvPr/>
          </p:nvSpPr>
          <p:spPr bwMode="auto">
            <a:xfrm>
              <a:off x="95408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6" name="Rectangle 35">
              <a:extLst>
                <a:ext uri="{FF2B5EF4-FFF2-40B4-BE49-F238E27FC236}">
                  <a16:creationId xmlns:a16="http://schemas.microsoft.com/office/drawing/2014/main" id="{411F187C-8030-D8EC-D2BD-3FFB2EDFD806}"/>
                </a:ext>
              </a:extLst>
            </p:cNvPr>
            <p:cNvSpPr>
              <a:spLocks noChangeArrowheads="1"/>
            </p:cNvSpPr>
            <p:nvPr/>
          </p:nvSpPr>
          <p:spPr bwMode="auto">
            <a:xfrm>
              <a:off x="17272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7" name="Rectangle 36">
              <a:extLst>
                <a:ext uri="{FF2B5EF4-FFF2-40B4-BE49-F238E27FC236}">
                  <a16:creationId xmlns:a16="http://schemas.microsoft.com/office/drawing/2014/main" id="{BE80FD2E-9142-AF31-A43C-A4C78CBADF1F}"/>
                </a:ext>
              </a:extLst>
            </p:cNvPr>
            <p:cNvSpPr>
              <a:spLocks noChangeArrowheads="1"/>
            </p:cNvSpPr>
            <p:nvPr/>
          </p:nvSpPr>
          <p:spPr bwMode="auto">
            <a:xfrm>
              <a:off x="25019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ectangle 37">
              <a:extLst>
                <a:ext uri="{FF2B5EF4-FFF2-40B4-BE49-F238E27FC236}">
                  <a16:creationId xmlns:a16="http://schemas.microsoft.com/office/drawing/2014/main" id="{73706F93-A23B-B6B5-339C-7CC3E77D363B}"/>
                </a:ext>
              </a:extLst>
            </p:cNvPr>
            <p:cNvSpPr>
              <a:spLocks noChangeArrowheads="1"/>
            </p:cNvSpPr>
            <p:nvPr/>
          </p:nvSpPr>
          <p:spPr bwMode="auto">
            <a:xfrm>
              <a:off x="32766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9" name="Rectangle 38">
              <a:extLst>
                <a:ext uri="{FF2B5EF4-FFF2-40B4-BE49-F238E27FC236}">
                  <a16:creationId xmlns:a16="http://schemas.microsoft.com/office/drawing/2014/main" id="{57BEF1FA-DC9C-E622-7BF7-2E2627533466}"/>
                </a:ext>
              </a:extLst>
            </p:cNvPr>
            <p:cNvSpPr>
              <a:spLocks noChangeArrowheads="1"/>
            </p:cNvSpPr>
            <p:nvPr/>
          </p:nvSpPr>
          <p:spPr bwMode="auto">
            <a:xfrm>
              <a:off x="40497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0" name="Rectangle 39">
              <a:extLst>
                <a:ext uri="{FF2B5EF4-FFF2-40B4-BE49-F238E27FC236}">
                  <a16:creationId xmlns:a16="http://schemas.microsoft.com/office/drawing/2014/main" id="{5DD380DB-B62F-C9D2-09DA-D9D7B4301730}"/>
                </a:ext>
              </a:extLst>
            </p:cNvPr>
            <p:cNvSpPr>
              <a:spLocks noChangeArrowheads="1"/>
            </p:cNvSpPr>
            <p:nvPr/>
          </p:nvSpPr>
          <p:spPr bwMode="auto">
            <a:xfrm>
              <a:off x="48244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40">
              <a:extLst>
                <a:ext uri="{FF2B5EF4-FFF2-40B4-BE49-F238E27FC236}">
                  <a16:creationId xmlns:a16="http://schemas.microsoft.com/office/drawing/2014/main" id="{8C4F2B37-A89B-F3E3-A8B3-8C3427C33780}"/>
                </a:ext>
              </a:extLst>
            </p:cNvPr>
            <p:cNvSpPr>
              <a:spLocks noChangeArrowheads="1"/>
            </p:cNvSpPr>
            <p:nvPr/>
          </p:nvSpPr>
          <p:spPr bwMode="auto">
            <a:xfrm>
              <a:off x="55975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2" name="Rectangle 41">
              <a:extLst>
                <a:ext uri="{FF2B5EF4-FFF2-40B4-BE49-F238E27FC236}">
                  <a16:creationId xmlns:a16="http://schemas.microsoft.com/office/drawing/2014/main" id="{4DD16D17-5E4B-71FF-A8AD-A1D9F0F6BDEC}"/>
                </a:ext>
              </a:extLst>
            </p:cNvPr>
            <p:cNvSpPr>
              <a:spLocks noChangeArrowheads="1"/>
            </p:cNvSpPr>
            <p:nvPr/>
          </p:nvSpPr>
          <p:spPr bwMode="auto">
            <a:xfrm>
              <a:off x="63722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3" name="Rectangle 42">
              <a:extLst>
                <a:ext uri="{FF2B5EF4-FFF2-40B4-BE49-F238E27FC236}">
                  <a16:creationId xmlns:a16="http://schemas.microsoft.com/office/drawing/2014/main" id="{CFBC302E-4282-B802-DBB0-0A996B985FB0}"/>
                </a:ext>
              </a:extLst>
            </p:cNvPr>
            <p:cNvSpPr>
              <a:spLocks noChangeArrowheads="1"/>
            </p:cNvSpPr>
            <p:nvPr/>
          </p:nvSpPr>
          <p:spPr bwMode="auto">
            <a:xfrm>
              <a:off x="71469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43">
              <a:extLst>
                <a:ext uri="{FF2B5EF4-FFF2-40B4-BE49-F238E27FC236}">
                  <a16:creationId xmlns:a16="http://schemas.microsoft.com/office/drawing/2014/main" id="{E804B62D-DEBC-2288-7207-591670B02445}"/>
                </a:ext>
              </a:extLst>
            </p:cNvPr>
            <p:cNvSpPr>
              <a:spLocks noChangeArrowheads="1"/>
            </p:cNvSpPr>
            <p:nvPr/>
          </p:nvSpPr>
          <p:spPr bwMode="auto">
            <a:xfrm>
              <a:off x="792003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5" name="Rectangle 44">
              <a:extLst>
                <a:ext uri="{FF2B5EF4-FFF2-40B4-BE49-F238E27FC236}">
                  <a16:creationId xmlns:a16="http://schemas.microsoft.com/office/drawing/2014/main" id="{DCA07FAB-8034-64D9-F77B-C36544FDCA20}"/>
                </a:ext>
              </a:extLst>
            </p:cNvPr>
            <p:cNvSpPr>
              <a:spLocks noChangeArrowheads="1"/>
            </p:cNvSpPr>
            <p:nvPr/>
          </p:nvSpPr>
          <p:spPr bwMode="auto">
            <a:xfrm>
              <a:off x="95408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6" name="Rectangle 45">
              <a:extLst>
                <a:ext uri="{FF2B5EF4-FFF2-40B4-BE49-F238E27FC236}">
                  <a16:creationId xmlns:a16="http://schemas.microsoft.com/office/drawing/2014/main" id="{7FC63DF6-CC7A-CE7E-DD83-E6F97AF93D49}"/>
                </a:ext>
              </a:extLst>
            </p:cNvPr>
            <p:cNvSpPr>
              <a:spLocks noChangeArrowheads="1"/>
            </p:cNvSpPr>
            <p:nvPr/>
          </p:nvSpPr>
          <p:spPr bwMode="auto">
            <a:xfrm>
              <a:off x="17272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7" name="Rectangle 46">
              <a:extLst>
                <a:ext uri="{FF2B5EF4-FFF2-40B4-BE49-F238E27FC236}">
                  <a16:creationId xmlns:a16="http://schemas.microsoft.com/office/drawing/2014/main" id="{358DA899-7C36-CE44-C66D-2FF58776B0DA}"/>
                </a:ext>
              </a:extLst>
            </p:cNvPr>
            <p:cNvSpPr>
              <a:spLocks noChangeArrowheads="1"/>
            </p:cNvSpPr>
            <p:nvPr/>
          </p:nvSpPr>
          <p:spPr bwMode="auto">
            <a:xfrm>
              <a:off x="25019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8" name="Rectangle 47">
              <a:extLst>
                <a:ext uri="{FF2B5EF4-FFF2-40B4-BE49-F238E27FC236}">
                  <a16:creationId xmlns:a16="http://schemas.microsoft.com/office/drawing/2014/main" id="{2E3646DA-2798-DA96-C6DD-7C1B75BFA561}"/>
                </a:ext>
              </a:extLst>
            </p:cNvPr>
            <p:cNvSpPr>
              <a:spLocks noChangeArrowheads="1"/>
            </p:cNvSpPr>
            <p:nvPr/>
          </p:nvSpPr>
          <p:spPr bwMode="auto">
            <a:xfrm>
              <a:off x="32766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9" name="Rectangle 48">
              <a:extLst>
                <a:ext uri="{FF2B5EF4-FFF2-40B4-BE49-F238E27FC236}">
                  <a16:creationId xmlns:a16="http://schemas.microsoft.com/office/drawing/2014/main" id="{6799680F-7D2C-D76C-4E71-05D37F1B517C}"/>
                </a:ext>
              </a:extLst>
            </p:cNvPr>
            <p:cNvSpPr>
              <a:spLocks noChangeArrowheads="1"/>
            </p:cNvSpPr>
            <p:nvPr/>
          </p:nvSpPr>
          <p:spPr bwMode="auto">
            <a:xfrm>
              <a:off x="40497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0" name="Rectangle 49">
              <a:extLst>
                <a:ext uri="{FF2B5EF4-FFF2-40B4-BE49-F238E27FC236}">
                  <a16:creationId xmlns:a16="http://schemas.microsoft.com/office/drawing/2014/main" id="{D7360652-CBE1-455C-255B-90B768565C4D}"/>
                </a:ext>
              </a:extLst>
            </p:cNvPr>
            <p:cNvSpPr>
              <a:spLocks noChangeArrowheads="1"/>
            </p:cNvSpPr>
            <p:nvPr/>
          </p:nvSpPr>
          <p:spPr bwMode="auto">
            <a:xfrm>
              <a:off x="48244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1" name="Rectangle 50">
              <a:extLst>
                <a:ext uri="{FF2B5EF4-FFF2-40B4-BE49-F238E27FC236}">
                  <a16:creationId xmlns:a16="http://schemas.microsoft.com/office/drawing/2014/main" id="{D3DBB546-D479-CE98-06C7-826BCB9C0E98}"/>
                </a:ext>
              </a:extLst>
            </p:cNvPr>
            <p:cNvSpPr>
              <a:spLocks noChangeArrowheads="1"/>
            </p:cNvSpPr>
            <p:nvPr/>
          </p:nvSpPr>
          <p:spPr bwMode="auto">
            <a:xfrm>
              <a:off x="55975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2" name="Rectangle 51">
              <a:extLst>
                <a:ext uri="{FF2B5EF4-FFF2-40B4-BE49-F238E27FC236}">
                  <a16:creationId xmlns:a16="http://schemas.microsoft.com/office/drawing/2014/main" id="{CB631BC5-FA8D-9F29-07AD-8EA1934B5335}"/>
                </a:ext>
              </a:extLst>
            </p:cNvPr>
            <p:cNvSpPr>
              <a:spLocks noChangeArrowheads="1"/>
            </p:cNvSpPr>
            <p:nvPr/>
          </p:nvSpPr>
          <p:spPr bwMode="auto">
            <a:xfrm>
              <a:off x="63722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 name="Rectangle 52">
              <a:extLst>
                <a:ext uri="{FF2B5EF4-FFF2-40B4-BE49-F238E27FC236}">
                  <a16:creationId xmlns:a16="http://schemas.microsoft.com/office/drawing/2014/main" id="{8B0D28BB-CC98-2DEA-0FFF-BC27627ED47F}"/>
                </a:ext>
              </a:extLst>
            </p:cNvPr>
            <p:cNvSpPr>
              <a:spLocks noChangeArrowheads="1"/>
            </p:cNvSpPr>
            <p:nvPr/>
          </p:nvSpPr>
          <p:spPr bwMode="auto">
            <a:xfrm>
              <a:off x="71469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4" name="Rectangle 53">
              <a:extLst>
                <a:ext uri="{FF2B5EF4-FFF2-40B4-BE49-F238E27FC236}">
                  <a16:creationId xmlns:a16="http://schemas.microsoft.com/office/drawing/2014/main" id="{8EBD6BDD-816A-3E79-177D-1D069B339DB1}"/>
                </a:ext>
              </a:extLst>
            </p:cNvPr>
            <p:cNvSpPr>
              <a:spLocks noChangeArrowheads="1"/>
            </p:cNvSpPr>
            <p:nvPr/>
          </p:nvSpPr>
          <p:spPr bwMode="auto">
            <a:xfrm>
              <a:off x="792003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5" name="Rectangle 54">
              <a:extLst>
                <a:ext uri="{FF2B5EF4-FFF2-40B4-BE49-F238E27FC236}">
                  <a16:creationId xmlns:a16="http://schemas.microsoft.com/office/drawing/2014/main" id="{4DD98003-CC21-3376-A4DA-CA0EB4141F2F}"/>
                </a:ext>
              </a:extLst>
            </p:cNvPr>
            <p:cNvSpPr>
              <a:spLocks noChangeArrowheads="1"/>
            </p:cNvSpPr>
            <p:nvPr/>
          </p:nvSpPr>
          <p:spPr bwMode="auto">
            <a:xfrm>
              <a:off x="95408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6" name="Rectangle 55">
              <a:extLst>
                <a:ext uri="{FF2B5EF4-FFF2-40B4-BE49-F238E27FC236}">
                  <a16:creationId xmlns:a16="http://schemas.microsoft.com/office/drawing/2014/main" id="{04D81C25-82ED-12CB-C282-340368B08E63}"/>
                </a:ext>
              </a:extLst>
            </p:cNvPr>
            <p:cNvSpPr>
              <a:spLocks noChangeArrowheads="1"/>
            </p:cNvSpPr>
            <p:nvPr/>
          </p:nvSpPr>
          <p:spPr bwMode="auto">
            <a:xfrm>
              <a:off x="17272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7" name="Rectangle 56">
              <a:extLst>
                <a:ext uri="{FF2B5EF4-FFF2-40B4-BE49-F238E27FC236}">
                  <a16:creationId xmlns:a16="http://schemas.microsoft.com/office/drawing/2014/main" id="{3875E157-EF3E-1B97-50CE-E345FDBAFF0B}"/>
                </a:ext>
              </a:extLst>
            </p:cNvPr>
            <p:cNvSpPr>
              <a:spLocks noChangeArrowheads="1"/>
            </p:cNvSpPr>
            <p:nvPr/>
          </p:nvSpPr>
          <p:spPr bwMode="auto">
            <a:xfrm>
              <a:off x="25019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8" name="Rectangle 57">
              <a:extLst>
                <a:ext uri="{FF2B5EF4-FFF2-40B4-BE49-F238E27FC236}">
                  <a16:creationId xmlns:a16="http://schemas.microsoft.com/office/drawing/2014/main" id="{FD0C9C02-D73F-1B60-355A-990A91860BF7}"/>
                </a:ext>
              </a:extLst>
            </p:cNvPr>
            <p:cNvSpPr>
              <a:spLocks noChangeArrowheads="1"/>
            </p:cNvSpPr>
            <p:nvPr/>
          </p:nvSpPr>
          <p:spPr bwMode="auto">
            <a:xfrm>
              <a:off x="32766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9" name="Rectangle 58">
              <a:extLst>
                <a:ext uri="{FF2B5EF4-FFF2-40B4-BE49-F238E27FC236}">
                  <a16:creationId xmlns:a16="http://schemas.microsoft.com/office/drawing/2014/main" id="{E09EF10C-536C-5242-29D6-E5594C2EA3FE}"/>
                </a:ext>
              </a:extLst>
            </p:cNvPr>
            <p:cNvSpPr>
              <a:spLocks noChangeArrowheads="1"/>
            </p:cNvSpPr>
            <p:nvPr/>
          </p:nvSpPr>
          <p:spPr bwMode="auto">
            <a:xfrm>
              <a:off x="40497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0" name="Rectangle 59">
              <a:extLst>
                <a:ext uri="{FF2B5EF4-FFF2-40B4-BE49-F238E27FC236}">
                  <a16:creationId xmlns:a16="http://schemas.microsoft.com/office/drawing/2014/main" id="{BB63150E-9B67-FC84-163D-AEBFEF5F3F82}"/>
                </a:ext>
              </a:extLst>
            </p:cNvPr>
            <p:cNvSpPr>
              <a:spLocks noChangeArrowheads="1"/>
            </p:cNvSpPr>
            <p:nvPr/>
          </p:nvSpPr>
          <p:spPr bwMode="auto">
            <a:xfrm>
              <a:off x="48244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1" name="Rectangle 60">
              <a:extLst>
                <a:ext uri="{FF2B5EF4-FFF2-40B4-BE49-F238E27FC236}">
                  <a16:creationId xmlns:a16="http://schemas.microsoft.com/office/drawing/2014/main" id="{CAA277BF-1790-ECBB-4D4C-00621DEF0044}"/>
                </a:ext>
              </a:extLst>
            </p:cNvPr>
            <p:cNvSpPr>
              <a:spLocks noChangeArrowheads="1"/>
            </p:cNvSpPr>
            <p:nvPr/>
          </p:nvSpPr>
          <p:spPr bwMode="auto">
            <a:xfrm>
              <a:off x="55975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2" name="Rectangle 61">
              <a:extLst>
                <a:ext uri="{FF2B5EF4-FFF2-40B4-BE49-F238E27FC236}">
                  <a16:creationId xmlns:a16="http://schemas.microsoft.com/office/drawing/2014/main" id="{6413EF52-56F8-F619-A0A8-509861403198}"/>
                </a:ext>
              </a:extLst>
            </p:cNvPr>
            <p:cNvSpPr>
              <a:spLocks noChangeArrowheads="1"/>
            </p:cNvSpPr>
            <p:nvPr/>
          </p:nvSpPr>
          <p:spPr bwMode="auto">
            <a:xfrm>
              <a:off x="63722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3" name="Rectangle 62">
              <a:extLst>
                <a:ext uri="{FF2B5EF4-FFF2-40B4-BE49-F238E27FC236}">
                  <a16:creationId xmlns:a16="http://schemas.microsoft.com/office/drawing/2014/main" id="{5280F59E-430C-F4BA-3257-2F2CE24CD9E2}"/>
                </a:ext>
              </a:extLst>
            </p:cNvPr>
            <p:cNvSpPr>
              <a:spLocks noChangeArrowheads="1"/>
            </p:cNvSpPr>
            <p:nvPr/>
          </p:nvSpPr>
          <p:spPr bwMode="auto">
            <a:xfrm>
              <a:off x="71469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4" name="Rectangle 63">
              <a:extLst>
                <a:ext uri="{FF2B5EF4-FFF2-40B4-BE49-F238E27FC236}">
                  <a16:creationId xmlns:a16="http://schemas.microsoft.com/office/drawing/2014/main" id="{8FF95D97-659F-FA9F-BFB9-FB126F89550D}"/>
                </a:ext>
              </a:extLst>
            </p:cNvPr>
            <p:cNvSpPr>
              <a:spLocks noChangeArrowheads="1"/>
            </p:cNvSpPr>
            <p:nvPr/>
          </p:nvSpPr>
          <p:spPr bwMode="auto">
            <a:xfrm>
              <a:off x="792003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5" name="Rectangle 64">
              <a:extLst>
                <a:ext uri="{FF2B5EF4-FFF2-40B4-BE49-F238E27FC236}">
                  <a16:creationId xmlns:a16="http://schemas.microsoft.com/office/drawing/2014/main" id="{84FE2EF3-1BCC-A705-D569-0B2B3216DEBD}"/>
                </a:ext>
              </a:extLst>
            </p:cNvPr>
            <p:cNvSpPr>
              <a:spLocks noChangeArrowheads="1"/>
            </p:cNvSpPr>
            <p:nvPr/>
          </p:nvSpPr>
          <p:spPr bwMode="auto">
            <a:xfrm>
              <a:off x="95408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6" name="Rectangle 65">
              <a:extLst>
                <a:ext uri="{FF2B5EF4-FFF2-40B4-BE49-F238E27FC236}">
                  <a16:creationId xmlns:a16="http://schemas.microsoft.com/office/drawing/2014/main" id="{A130A2BF-1692-8BA9-D497-D3DA4F7C323A}"/>
                </a:ext>
              </a:extLst>
            </p:cNvPr>
            <p:cNvSpPr>
              <a:spLocks noChangeArrowheads="1"/>
            </p:cNvSpPr>
            <p:nvPr/>
          </p:nvSpPr>
          <p:spPr bwMode="auto">
            <a:xfrm>
              <a:off x="17272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7" name="Rectangle 66">
              <a:extLst>
                <a:ext uri="{FF2B5EF4-FFF2-40B4-BE49-F238E27FC236}">
                  <a16:creationId xmlns:a16="http://schemas.microsoft.com/office/drawing/2014/main" id="{5029BEFB-F2B6-0278-DBEF-26A8787F4B52}"/>
                </a:ext>
              </a:extLst>
            </p:cNvPr>
            <p:cNvSpPr>
              <a:spLocks noChangeArrowheads="1"/>
            </p:cNvSpPr>
            <p:nvPr/>
          </p:nvSpPr>
          <p:spPr bwMode="auto">
            <a:xfrm>
              <a:off x="25019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 name="Rectangle 67">
              <a:extLst>
                <a:ext uri="{FF2B5EF4-FFF2-40B4-BE49-F238E27FC236}">
                  <a16:creationId xmlns:a16="http://schemas.microsoft.com/office/drawing/2014/main" id="{DC57BCD8-D784-7C96-3A02-380766A8A743}"/>
                </a:ext>
              </a:extLst>
            </p:cNvPr>
            <p:cNvSpPr>
              <a:spLocks noChangeArrowheads="1"/>
            </p:cNvSpPr>
            <p:nvPr/>
          </p:nvSpPr>
          <p:spPr bwMode="auto">
            <a:xfrm>
              <a:off x="32766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9" name="Rectangle 68">
              <a:extLst>
                <a:ext uri="{FF2B5EF4-FFF2-40B4-BE49-F238E27FC236}">
                  <a16:creationId xmlns:a16="http://schemas.microsoft.com/office/drawing/2014/main" id="{51FDB8E0-A730-C847-3527-134BFF8D54D5}"/>
                </a:ext>
              </a:extLst>
            </p:cNvPr>
            <p:cNvSpPr>
              <a:spLocks noChangeArrowheads="1"/>
            </p:cNvSpPr>
            <p:nvPr/>
          </p:nvSpPr>
          <p:spPr bwMode="auto">
            <a:xfrm>
              <a:off x="40497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0" name="Rectangle 69">
              <a:extLst>
                <a:ext uri="{FF2B5EF4-FFF2-40B4-BE49-F238E27FC236}">
                  <a16:creationId xmlns:a16="http://schemas.microsoft.com/office/drawing/2014/main" id="{8E406B69-7D8E-0E99-33E5-11BE25BE6E30}"/>
                </a:ext>
              </a:extLst>
            </p:cNvPr>
            <p:cNvSpPr>
              <a:spLocks noChangeArrowheads="1"/>
            </p:cNvSpPr>
            <p:nvPr/>
          </p:nvSpPr>
          <p:spPr bwMode="auto">
            <a:xfrm>
              <a:off x="48244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1" name="Rectangle 70">
              <a:extLst>
                <a:ext uri="{FF2B5EF4-FFF2-40B4-BE49-F238E27FC236}">
                  <a16:creationId xmlns:a16="http://schemas.microsoft.com/office/drawing/2014/main" id="{E3A03DE9-0561-D151-7CAC-69D996B4B362}"/>
                </a:ext>
              </a:extLst>
            </p:cNvPr>
            <p:cNvSpPr>
              <a:spLocks noChangeArrowheads="1"/>
            </p:cNvSpPr>
            <p:nvPr/>
          </p:nvSpPr>
          <p:spPr bwMode="auto">
            <a:xfrm>
              <a:off x="55975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2" name="Rectangle 71">
              <a:extLst>
                <a:ext uri="{FF2B5EF4-FFF2-40B4-BE49-F238E27FC236}">
                  <a16:creationId xmlns:a16="http://schemas.microsoft.com/office/drawing/2014/main" id="{28F2E263-2DD0-DBF9-A7CF-E63A4A8F1B93}"/>
                </a:ext>
              </a:extLst>
            </p:cNvPr>
            <p:cNvSpPr>
              <a:spLocks noChangeArrowheads="1"/>
            </p:cNvSpPr>
            <p:nvPr/>
          </p:nvSpPr>
          <p:spPr bwMode="auto">
            <a:xfrm>
              <a:off x="63722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3" name="Rectangle 72">
              <a:extLst>
                <a:ext uri="{FF2B5EF4-FFF2-40B4-BE49-F238E27FC236}">
                  <a16:creationId xmlns:a16="http://schemas.microsoft.com/office/drawing/2014/main" id="{C3C3D9F8-0DE8-FC8F-DDB8-2D623D3BF887}"/>
                </a:ext>
              </a:extLst>
            </p:cNvPr>
            <p:cNvSpPr>
              <a:spLocks noChangeArrowheads="1"/>
            </p:cNvSpPr>
            <p:nvPr/>
          </p:nvSpPr>
          <p:spPr bwMode="auto">
            <a:xfrm>
              <a:off x="71469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73">
              <a:extLst>
                <a:ext uri="{FF2B5EF4-FFF2-40B4-BE49-F238E27FC236}">
                  <a16:creationId xmlns:a16="http://schemas.microsoft.com/office/drawing/2014/main" id="{32C29697-0824-31B4-385B-5A629810B0F9}"/>
                </a:ext>
              </a:extLst>
            </p:cNvPr>
            <p:cNvSpPr>
              <a:spLocks noChangeArrowheads="1"/>
            </p:cNvSpPr>
            <p:nvPr/>
          </p:nvSpPr>
          <p:spPr bwMode="auto">
            <a:xfrm>
              <a:off x="792003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74">
              <a:extLst>
                <a:ext uri="{FF2B5EF4-FFF2-40B4-BE49-F238E27FC236}">
                  <a16:creationId xmlns:a16="http://schemas.microsoft.com/office/drawing/2014/main" id="{B56579AB-766B-0461-BBDA-BE4DB04B71F6}"/>
                </a:ext>
              </a:extLst>
            </p:cNvPr>
            <p:cNvSpPr>
              <a:spLocks noChangeArrowheads="1"/>
            </p:cNvSpPr>
            <p:nvPr/>
          </p:nvSpPr>
          <p:spPr bwMode="auto">
            <a:xfrm>
              <a:off x="95408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6" name="Rectangle 75">
              <a:extLst>
                <a:ext uri="{FF2B5EF4-FFF2-40B4-BE49-F238E27FC236}">
                  <a16:creationId xmlns:a16="http://schemas.microsoft.com/office/drawing/2014/main" id="{25DF9906-2A13-ADC2-AACE-EC539F798CFB}"/>
                </a:ext>
              </a:extLst>
            </p:cNvPr>
            <p:cNvSpPr>
              <a:spLocks noChangeArrowheads="1"/>
            </p:cNvSpPr>
            <p:nvPr/>
          </p:nvSpPr>
          <p:spPr bwMode="auto">
            <a:xfrm>
              <a:off x="17272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7" name="Rectangle 76">
              <a:extLst>
                <a:ext uri="{FF2B5EF4-FFF2-40B4-BE49-F238E27FC236}">
                  <a16:creationId xmlns:a16="http://schemas.microsoft.com/office/drawing/2014/main" id="{886B58BA-8495-FE40-38D7-EEC0B2115AFB}"/>
                </a:ext>
              </a:extLst>
            </p:cNvPr>
            <p:cNvSpPr>
              <a:spLocks noChangeArrowheads="1"/>
            </p:cNvSpPr>
            <p:nvPr/>
          </p:nvSpPr>
          <p:spPr bwMode="auto">
            <a:xfrm>
              <a:off x="25019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8" name="Rectangle 77">
              <a:extLst>
                <a:ext uri="{FF2B5EF4-FFF2-40B4-BE49-F238E27FC236}">
                  <a16:creationId xmlns:a16="http://schemas.microsoft.com/office/drawing/2014/main" id="{6BB39E20-056D-AFE5-9D5C-AFA69A74BB03}"/>
                </a:ext>
              </a:extLst>
            </p:cNvPr>
            <p:cNvSpPr>
              <a:spLocks noChangeArrowheads="1"/>
            </p:cNvSpPr>
            <p:nvPr/>
          </p:nvSpPr>
          <p:spPr bwMode="auto">
            <a:xfrm>
              <a:off x="32766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9" name="Rectangle 78">
              <a:extLst>
                <a:ext uri="{FF2B5EF4-FFF2-40B4-BE49-F238E27FC236}">
                  <a16:creationId xmlns:a16="http://schemas.microsoft.com/office/drawing/2014/main" id="{AA2218FE-204B-643A-CFA6-73ADB6A0C1DE}"/>
                </a:ext>
              </a:extLst>
            </p:cNvPr>
            <p:cNvSpPr>
              <a:spLocks noChangeArrowheads="1"/>
            </p:cNvSpPr>
            <p:nvPr/>
          </p:nvSpPr>
          <p:spPr bwMode="auto">
            <a:xfrm>
              <a:off x="40497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0" name="Rectangle 79">
              <a:extLst>
                <a:ext uri="{FF2B5EF4-FFF2-40B4-BE49-F238E27FC236}">
                  <a16:creationId xmlns:a16="http://schemas.microsoft.com/office/drawing/2014/main" id="{D7E9E6B2-6CB4-3F4B-DA68-6E4C87D3A3EF}"/>
                </a:ext>
              </a:extLst>
            </p:cNvPr>
            <p:cNvSpPr>
              <a:spLocks noChangeArrowheads="1"/>
            </p:cNvSpPr>
            <p:nvPr/>
          </p:nvSpPr>
          <p:spPr bwMode="auto">
            <a:xfrm>
              <a:off x="48244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1" name="Rectangle 80">
              <a:extLst>
                <a:ext uri="{FF2B5EF4-FFF2-40B4-BE49-F238E27FC236}">
                  <a16:creationId xmlns:a16="http://schemas.microsoft.com/office/drawing/2014/main" id="{55F188C8-A49C-F651-14A8-02B6F4DF7522}"/>
                </a:ext>
              </a:extLst>
            </p:cNvPr>
            <p:cNvSpPr>
              <a:spLocks noChangeArrowheads="1"/>
            </p:cNvSpPr>
            <p:nvPr/>
          </p:nvSpPr>
          <p:spPr bwMode="auto">
            <a:xfrm>
              <a:off x="55975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649</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2" name="Rectangle 81">
              <a:extLst>
                <a:ext uri="{FF2B5EF4-FFF2-40B4-BE49-F238E27FC236}">
                  <a16:creationId xmlns:a16="http://schemas.microsoft.com/office/drawing/2014/main" id="{E5B83E63-1D27-3B7A-53F3-99543772F5B2}"/>
                </a:ext>
              </a:extLst>
            </p:cNvPr>
            <p:cNvSpPr>
              <a:spLocks noChangeArrowheads="1"/>
            </p:cNvSpPr>
            <p:nvPr/>
          </p:nvSpPr>
          <p:spPr bwMode="auto">
            <a:xfrm>
              <a:off x="63722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3" name="Rectangle 82">
              <a:extLst>
                <a:ext uri="{FF2B5EF4-FFF2-40B4-BE49-F238E27FC236}">
                  <a16:creationId xmlns:a16="http://schemas.microsoft.com/office/drawing/2014/main" id="{FCF9025B-ED16-055F-9624-B90C326AA668}"/>
                </a:ext>
              </a:extLst>
            </p:cNvPr>
            <p:cNvSpPr>
              <a:spLocks noChangeArrowheads="1"/>
            </p:cNvSpPr>
            <p:nvPr/>
          </p:nvSpPr>
          <p:spPr bwMode="auto">
            <a:xfrm>
              <a:off x="71469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4" name="Rectangle 83">
              <a:extLst>
                <a:ext uri="{FF2B5EF4-FFF2-40B4-BE49-F238E27FC236}">
                  <a16:creationId xmlns:a16="http://schemas.microsoft.com/office/drawing/2014/main" id="{565CFDCC-A273-DB16-3E06-FDD48A10F748}"/>
                </a:ext>
              </a:extLst>
            </p:cNvPr>
            <p:cNvSpPr>
              <a:spLocks noChangeArrowheads="1"/>
            </p:cNvSpPr>
            <p:nvPr/>
          </p:nvSpPr>
          <p:spPr bwMode="auto">
            <a:xfrm>
              <a:off x="792003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5" name="Rectangle 84">
              <a:extLst>
                <a:ext uri="{FF2B5EF4-FFF2-40B4-BE49-F238E27FC236}">
                  <a16:creationId xmlns:a16="http://schemas.microsoft.com/office/drawing/2014/main" id="{D7F1493A-AB5E-C237-A7BC-BB03CB474E80}"/>
                </a:ext>
              </a:extLst>
            </p:cNvPr>
            <p:cNvSpPr>
              <a:spLocks noChangeArrowheads="1"/>
            </p:cNvSpPr>
            <p:nvPr/>
          </p:nvSpPr>
          <p:spPr bwMode="auto">
            <a:xfrm>
              <a:off x="95408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6" name="Rectangle 85">
              <a:extLst>
                <a:ext uri="{FF2B5EF4-FFF2-40B4-BE49-F238E27FC236}">
                  <a16:creationId xmlns:a16="http://schemas.microsoft.com/office/drawing/2014/main" id="{48F6D833-5F9B-3B79-6B64-385895F598F5}"/>
                </a:ext>
              </a:extLst>
            </p:cNvPr>
            <p:cNvSpPr>
              <a:spLocks noChangeArrowheads="1"/>
            </p:cNvSpPr>
            <p:nvPr/>
          </p:nvSpPr>
          <p:spPr bwMode="auto">
            <a:xfrm>
              <a:off x="17272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7" name="Rectangle 86">
              <a:extLst>
                <a:ext uri="{FF2B5EF4-FFF2-40B4-BE49-F238E27FC236}">
                  <a16:creationId xmlns:a16="http://schemas.microsoft.com/office/drawing/2014/main" id="{2533A1D1-2E8E-3E6D-95EC-5A49F7411505}"/>
                </a:ext>
              </a:extLst>
            </p:cNvPr>
            <p:cNvSpPr>
              <a:spLocks noChangeArrowheads="1"/>
            </p:cNvSpPr>
            <p:nvPr/>
          </p:nvSpPr>
          <p:spPr bwMode="auto">
            <a:xfrm>
              <a:off x="25019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8" name="Rectangle 87">
              <a:extLst>
                <a:ext uri="{FF2B5EF4-FFF2-40B4-BE49-F238E27FC236}">
                  <a16:creationId xmlns:a16="http://schemas.microsoft.com/office/drawing/2014/main" id="{E2CF33F0-5952-1062-F6FB-90EB660E4381}"/>
                </a:ext>
              </a:extLst>
            </p:cNvPr>
            <p:cNvSpPr>
              <a:spLocks noChangeArrowheads="1"/>
            </p:cNvSpPr>
            <p:nvPr/>
          </p:nvSpPr>
          <p:spPr bwMode="auto">
            <a:xfrm>
              <a:off x="32766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9" name="Rectangle 88">
              <a:extLst>
                <a:ext uri="{FF2B5EF4-FFF2-40B4-BE49-F238E27FC236}">
                  <a16:creationId xmlns:a16="http://schemas.microsoft.com/office/drawing/2014/main" id="{98E24D2D-31E0-A4A0-B294-252DC7992E09}"/>
                </a:ext>
              </a:extLst>
            </p:cNvPr>
            <p:cNvSpPr>
              <a:spLocks noChangeArrowheads="1"/>
            </p:cNvSpPr>
            <p:nvPr/>
          </p:nvSpPr>
          <p:spPr bwMode="auto">
            <a:xfrm>
              <a:off x="40497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0" name="Rectangle 89">
              <a:extLst>
                <a:ext uri="{FF2B5EF4-FFF2-40B4-BE49-F238E27FC236}">
                  <a16:creationId xmlns:a16="http://schemas.microsoft.com/office/drawing/2014/main" id="{EEC4A321-D24C-1E21-0269-FA992701A5D4}"/>
                </a:ext>
              </a:extLst>
            </p:cNvPr>
            <p:cNvSpPr>
              <a:spLocks noChangeArrowheads="1"/>
            </p:cNvSpPr>
            <p:nvPr/>
          </p:nvSpPr>
          <p:spPr bwMode="auto">
            <a:xfrm>
              <a:off x="48244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1" name="Rectangle 90">
              <a:extLst>
                <a:ext uri="{FF2B5EF4-FFF2-40B4-BE49-F238E27FC236}">
                  <a16:creationId xmlns:a16="http://schemas.microsoft.com/office/drawing/2014/main" id="{4E709575-F0B1-9858-BDA2-AE7EC6BB7D58}"/>
                </a:ext>
              </a:extLst>
            </p:cNvPr>
            <p:cNvSpPr>
              <a:spLocks noChangeArrowheads="1"/>
            </p:cNvSpPr>
            <p:nvPr/>
          </p:nvSpPr>
          <p:spPr bwMode="auto">
            <a:xfrm>
              <a:off x="55975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 name="Rectangle 91">
              <a:extLst>
                <a:ext uri="{FF2B5EF4-FFF2-40B4-BE49-F238E27FC236}">
                  <a16:creationId xmlns:a16="http://schemas.microsoft.com/office/drawing/2014/main" id="{E0257AD6-52E9-F876-AEAF-3CB499C028C2}"/>
                </a:ext>
              </a:extLst>
            </p:cNvPr>
            <p:cNvSpPr>
              <a:spLocks noChangeArrowheads="1"/>
            </p:cNvSpPr>
            <p:nvPr/>
          </p:nvSpPr>
          <p:spPr bwMode="auto">
            <a:xfrm>
              <a:off x="63722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3" name="Rectangle 92">
              <a:extLst>
                <a:ext uri="{FF2B5EF4-FFF2-40B4-BE49-F238E27FC236}">
                  <a16:creationId xmlns:a16="http://schemas.microsoft.com/office/drawing/2014/main" id="{C0E116CA-35EA-BFB5-A0B2-34A90C6C62F1}"/>
                </a:ext>
              </a:extLst>
            </p:cNvPr>
            <p:cNvSpPr>
              <a:spLocks noChangeArrowheads="1"/>
            </p:cNvSpPr>
            <p:nvPr/>
          </p:nvSpPr>
          <p:spPr bwMode="auto">
            <a:xfrm>
              <a:off x="71469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4" name="Rectangle 93">
              <a:extLst>
                <a:ext uri="{FF2B5EF4-FFF2-40B4-BE49-F238E27FC236}">
                  <a16:creationId xmlns:a16="http://schemas.microsoft.com/office/drawing/2014/main" id="{0982664E-72DE-AA3B-E4ED-484A85AD759A}"/>
                </a:ext>
              </a:extLst>
            </p:cNvPr>
            <p:cNvSpPr>
              <a:spLocks noChangeArrowheads="1"/>
            </p:cNvSpPr>
            <p:nvPr/>
          </p:nvSpPr>
          <p:spPr bwMode="auto">
            <a:xfrm>
              <a:off x="792003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5" name="Line 243">
              <a:extLst>
                <a:ext uri="{FF2B5EF4-FFF2-40B4-BE49-F238E27FC236}">
                  <a16:creationId xmlns:a16="http://schemas.microsoft.com/office/drawing/2014/main" id="{E4750D91-DDC8-66D0-A7B6-324DA16F19A5}"/>
                </a:ext>
              </a:extLst>
            </p:cNvPr>
            <p:cNvSpPr>
              <a:spLocks noChangeShapeType="1"/>
            </p:cNvSpPr>
            <p:nvPr/>
          </p:nvSpPr>
          <p:spPr bwMode="auto">
            <a:xfrm>
              <a:off x="760413" y="256958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96" name="Rectangle 95">
              <a:extLst>
                <a:ext uri="{FF2B5EF4-FFF2-40B4-BE49-F238E27FC236}">
                  <a16:creationId xmlns:a16="http://schemas.microsoft.com/office/drawing/2014/main" id="{8C30D949-CB9D-61E9-188E-804D39E9C230}"/>
                </a:ext>
              </a:extLst>
            </p:cNvPr>
            <p:cNvSpPr>
              <a:spLocks noChangeArrowheads="1"/>
            </p:cNvSpPr>
            <p:nvPr/>
          </p:nvSpPr>
          <p:spPr bwMode="auto">
            <a:xfrm>
              <a:off x="760413" y="256958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97" name="Line 245">
              <a:extLst>
                <a:ext uri="{FF2B5EF4-FFF2-40B4-BE49-F238E27FC236}">
                  <a16:creationId xmlns:a16="http://schemas.microsoft.com/office/drawing/2014/main" id="{ABF12727-B9DB-E61C-32D6-907A18B9F56B}"/>
                </a:ext>
              </a:extLst>
            </p:cNvPr>
            <p:cNvSpPr>
              <a:spLocks noChangeShapeType="1"/>
            </p:cNvSpPr>
            <p:nvPr/>
          </p:nvSpPr>
          <p:spPr bwMode="auto">
            <a:xfrm>
              <a:off x="760413" y="29236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98" name="Rectangle 97">
              <a:extLst>
                <a:ext uri="{FF2B5EF4-FFF2-40B4-BE49-F238E27FC236}">
                  <a16:creationId xmlns:a16="http://schemas.microsoft.com/office/drawing/2014/main" id="{F2F24228-CA7B-B749-8E73-445732B43702}"/>
                </a:ext>
              </a:extLst>
            </p:cNvPr>
            <p:cNvSpPr>
              <a:spLocks noChangeArrowheads="1"/>
            </p:cNvSpPr>
            <p:nvPr/>
          </p:nvSpPr>
          <p:spPr bwMode="auto">
            <a:xfrm>
              <a:off x="760413" y="2923601"/>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99" name="Line 247">
              <a:extLst>
                <a:ext uri="{FF2B5EF4-FFF2-40B4-BE49-F238E27FC236}">
                  <a16:creationId xmlns:a16="http://schemas.microsoft.com/office/drawing/2014/main" id="{081B37C8-5A66-E505-0C90-60CA9A50DE82}"/>
                </a:ext>
              </a:extLst>
            </p:cNvPr>
            <p:cNvSpPr>
              <a:spLocks noChangeShapeType="1"/>
            </p:cNvSpPr>
            <p:nvPr/>
          </p:nvSpPr>
          <p:spPr bwMode="auto">
            <a:xfrm>
              <a:off x="760413" y="32792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0" name="Rectangle 99">
              <a:extLst>
                <a:ext uri="{FF2B5EF4-FFF2-40B4-BE49-F238E27FC236}">
                  <a16:creationId xmlns:a16="http://schemas.microsoft.com/office/drawing/2014/main" id="{EAA4B9BE-44C5-95B2-32E0-BD60143F9FEB}"/>
                </a:ext>
              </a:extLst>
            </p:cNvPr>
            <p:cNvSpPr>
              <a:spLocks noChangeArrowheads="1"/>
            </p:cNvSpPr>
            <p:nvPr/>
          </p:nvSpPr>
          <p:spPr bwMode="auto">
            <a:xfrm>
              <a:off x="760413" y="3279201"/>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1" name="Line 249">
              <a:extLst>
                <a:ext uri="{FF2B5EF4-FFF2-40B4-BE49-F238E27FC236}">
                  <a16:creationId xmlns:a16="http://schemas.microsoft.com/office/drawing/2014/main" id="{9B6AB9DB-165F-90B9-1D34-F49857EBD30C}"/>
                </a:ext>
              </a:extLst>
            </p:cNvPr>
            <p:cNvSpPr>
              <a:spLocks noChangeShapeType="1"/>
            </p:cNvSpPr>
            <p:nvPr/>
          </p:nvSpPr>
          <p:spPr bwMode="auto">
            <a:xfrm>
              <a:off x="760413" y="3633213"/>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2" name="Rectangle 101">
              <a:extLst>
                <a:ext uri="{FF2B5EF4-FFF2-40B4-BE49-F238E27FC236}">
                  <a16:creationId xmlns:a16="http://schemas.microsoft.com/office/drawing/2014/main" id="{34E43DE7-848B-EAE9-1951-4552A1A5B430}"/>
                </a:ext>
              </a:extLst>
            </p:cNvPr>
            <p:cNvSpPr>
              <a:spLocks noChangeArrowheads="1"/>
            </p:cNvSpPr>
            <p:nvPr/>
          </p:nvSpPr>
          <p:spPr bwMode="auto">
            <a:xfrm>
              <a:off x="760413" y="3633213"/>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3" name="Line 251">
              <a:extLst>
                <a:ext uri="{FF2B5EF4-FFF2-40B4-BE49-F238E27FC236}">
                  <a16:creationId xmlns:a16="http://schemas.microsoft.com/office/drawing/2014/main" id="{4EED2945-57D1-1EB1-51F4-2F5F99140549}"/>
                </a:ext>
              </a:extLst>
            </p:cNvPr>
            <p:cNvSpPr>
              <a:spLocks noChangeShapeType="1"/>
            </p:cNvSpPr>
            <p:nvPr/>
          </p:nvSpPr>
          <p:spPr bwMode="auto">
            <a:xfrm>
              <a:off x="760413" y="39872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4" name="Rectangle 103">
              <a:extLst>
                <a:ext uri="{FF2B5EF4-FFF2-40B4-BE49-F238E27FC236}">
                  <a16:creationId xmlns:a16="http://schemas.microsoft.com/office/drawing/2014/main" id="{4BA57F84-3E12-8D72-B603-8597BA3A0DC4}"/>
                </a:ext>
              </a:extLst>
            </p:cNvPr>
            <p:cNvSpPr>
              <a:spLocks noChangeArrowheads="1"/>
            </p:cNvSpPr>
            <p:nvPr/>
          </p:nvSpPr>
          <p:spPr bwMode="auto">
            <a:xfrm>
              <a:off x="760413" y="3987226"/>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5" name="Line 253">
              <a:extLst>
                <a:ext uri="{FF2B5EF4-FFF2-40B4-BE49-F238E27FC236}">
                  <a16:creationId xmlns:a16="http://schemas.microsoft.com/office/drawing/2014/main" id="{5506E0A0-D970-74F8-ABE7-E0D2CDAE4729}"/>
                </a:ext>
              </a:extLst>
            </p:cNvPr>
            <p:cNvSpPr>
              <a:spLocks noChangeShapeType="1"/>
            </p:cNvSpPr>
            <p:nvPr/>
          </p:nvSpPr>
          <p:spPr bwMode="auto">
            <a:xfrm>
              <a:off x="760413" y="43428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6" name="Rectangle 105">
              <a:extLst>
                <a:ext uri="{FF2B5EF4-FFF2-40B4-BE49-F238E27FC236}">
                  <a16:creationId xmlns:a16="http://schemas.microsoft.com/office/drawing/2014/main" id="{11AABF3A-B7E7-9A01-5988-0FD082685B2C}"/>
                </a:ext>
              </a:extLst>
            </p:cNvPr>
            <p:cNvSpPr>
              <a:spLocks noChangeArrowheads="1"/>
            </p:cNvSpPr>
            <p:nvPr/>
          </p:nvSpPr>
          <p:spPr bwMode="auto">
            <a:xfrm>
              <a:off x="760413" y="4342826"/>
              <a:ext cx="7740650" cy="190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7" name="Line 255">
              <a:extLst>
                <a:ext uri="{FF2B5EF4-FFF2-40B4-BE49-F238E27FC236}">
                  <a16:creationId xmlns:a16="http://schemas.microsoft.com/office/drawing/2014/main" id="{38B8BCE3-D400-706D-0655-941044D6D0B2}"/>
                </a:ext>
              </a:extLst>
            </p:cNvPr>
            <p:cNvSpPr>
              <a:spLocks noChangeShapeType="1"/>
            </p:cNvSpPr>
            <p:nvPr/>
          </p:nvSpPr>
          <p:spPr bwMode="auto">
            <a:xfrm>
              <a:off x="760413" y="46968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8" name="Rectangle 107">
              <a:extLst>
                <a:ext uri="{FF2B5EF4-FFF2-40B4-BE49-F238E27FC236}">
                  <a16:creationId xmlns:a16="http://schemas.microsoft.com/office/drawing/2014/main" id="{D7EFE432-D2C5-7C3F-8FB7-FD4DDB4E9B18}"/>
                </a:ext>
              </a:extLst>
            </p:cNvPr>
            <p:cNvSpPr>
              <a:spLocks noChangeArrowheads="1"/>
            </p:cNvSpPr>
            <p:nvPr/>
          </p:nvSpPr>
          <p:spPr bwMode="auto">
            <a:xfrm>
              <a:off x="760413" y="4696838"/>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9" name="Line 257">
              <a:extLst>
                <a:ext uri="{FF2B5EF4-FFF2-40B4-BE49-F238E27FC236}">
                  <a16:creationId xmlns:a16="http://schemas.microsoft.com/office/drawing/2014/main" id="{DB878547-0AA9-5F28-BFC9-C98B13A58F78}"/>
                </a:ext>
              </a:extLst>
            </p:cNvPr>
            <p:cNvSpPr>
              <a:spLocks noChangeShapeType="1"/>
            </p:cNvSpPr>
            <p:nvPr/>
          </p:nvSpPr>
          <p:spPr bwMode="auto">
            <a:xfrm>
              <a:off x="760413" y="50524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0" name="Rectangle 109">
              <a:extLst>
                <a:ext uri="{FF2B5EF4-FFF2-40B4-BE49-F238E27FC236}">
                  <a16:creationId xmlns:a16="http://schemas.microsoft.com/office/drawing/2014/main" id="{5DBC8726-7A3D-6C92-AC29-73C9382BCDBE}"/>
                </a:ext>
              </a:extLst>
            </p:cNvPr>
            <p:cNvSpPr>
              <a:spLocks noChangeArrowheads="1"/>
            </p:cNvSpPr>
            <p:nvPr/>
          </p:nvSpPr>
          <p:spPr bwMode="auto">
            <a:xfrm>
              <a:off x="760413" y="505243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1" name="Line 259">
              <a:extLst>
                <a:ext uri="{FF2B5EF4-FFF2-40B4-BE49-F238E27FC236}">
                  <a16:creationId xmlns:a16="http://schemas.microsoft.com/office/drawing/2014/main" id="{4A47745D-92FA-2E93-7B78-308E2DEEBF47}"/>
                </a:ext>
              </a:extLst>
            </p:cNvPr>
            <p:cNvSpPr>
              <a:spLocks noChangeShapeType="1"/>
            </p:cNvSpPr>
            <p:nvPr/>
          </p:nvSpPr>
          <p:spPr bwMode="auto">
            <a:xfrm>
              <a:off x="7604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2" name="Rectangle 111">
              <a:extLst>
                <a:ext uri="{FF2B5EF4-FFF2-40B4-BE49-F238E27FC236}">
                  <a16:creationId xmlns:a16="http://schemas.microsoft.com/office/drawing/2014/main" id="{5C00679A-A1B1-8EB7-174D-A7B0DA0AC6D2}"/>
                </a:ext>
              </a:extLst>
            </p:cNvPr>
            <p:cNvSpPr>
              <a:spLocks noChangeArrowheads="1"/>
            </p:cNvSpPr>
            <p:nvPr/>
          </p:nvSpPr>
          <p:spPr bwMode="auto">
            <a:xfrm>
              <a:off x="7604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3" name="Line 261">
              <a:extLst>
                <a:ext uri="{FF2B5EF4-FFF2-40B4-BE49-F238E27FC236}">
                  <a16:creationId xmlns:a16="http://schemas.microsoft.com/office/drawing/2014/main" id="{B19FFCAF-2D2D-D50C-327B-AC529629F00B}"/>
                </a:ext>
              </a:extLst>
            </p:cNvPr>
            <p:cNvSpPr>
              <a:spLocks noChangeShapeType="1"/>
            </p:cNvSpPr>
            <p:nvPr/>
          </p:nvSpPr>
          <p:spPr bwMode="auto">
            <a:xfrm>
              <a:off x="15351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4" name="Rectangle 113">
              <a:extLst>
                <a:ext uri="{FF2B5EF4-FFF2-40B4-BE49-F238E27FC236}">
                  <a16:creationId xmlns:a16="http://schemas.microsoft.com/office/drawing/2014/main" id="{54C27DDA-90D7-A315-9511-2F547236D933}"/>
                </a:ext>
              </a:extLst>
            </p:cNvPr>
            <p:cNvSpPr>
              <a:spLocks noChangeArrowheads="1"/>
            </p:cNvSpPr>
            <p:nvPr/>
          </p:nvSpPr>
          <p:spPr bwMode="auto">
            <a:xfrm>
              <a:off x="15351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5" name="Line 263">
              <a:extLst>
                <a:ext uri="{FF2B5EF4-FFF2-40B4-BE49-F238E27FC236}">
                  <a16:creationId xmlns:a16="http://schemas.microsoft.com/office/drawing/2014/main" id="{B0DC8765-3A8D-8D5A-C2CC-746B1526B3A8}"/>
                </a:ext>
              </a:extLst>
            </p:cNvPr>
            <p:cNvSpPr>
              <a:spLocks noChangeShapeType="1"/>
            </p:cNvSpPr>
            <p:nvPr/>
          </p:nvSpPr>
          <p:spPr bwMode="auto">
            <a:xfrm>
              <a:off x="23082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6" name="Rectangle 115">
              <a:extLst>
                <a:ext uri="{FF2B5EF4-FFF2-40B4-BE49-F238E27FC236}">
                  <a16:creationId xmlns:a16="http://schemas.microsoft.com/office/drawing/2014/main" id="{3EEFE06A-FD76-1D90-466B-EEB83F443E52}"/>
                </a:ext>
              </a:extLst>
            </p:cNvPr>
            <p:cNvSpPr>
              <a:spLocks noChangeArrowheads="1"/>
            </p:cNvSpPr>
            <p:nvPr/>
          </p:nvSpPr>
          <p:spPr bwMode="auto">
            <a:xfrm>
              <a:off x="23082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7" name="Line 265">
              <a:extLst>
                <a:ext uri="{FF2B5EF4-FFF2-40B4-BE49-F238E27FC236}">
                  <a16:creationId xmlns:a16="http://schemas.microsoft.com/office/drawing/2014/main" id="{30991D48-78B4-DE2A-14CC-39CAA46FEEEC}"/>
                </a:ext>
              </a:extLst>
            </p:cNvPr>
            <p:cNvSpPr>
              <a:spLocks noChangeShapeType="1"/>
            </p:cNvSpPr>
            <p:nvPr/>
          </p:nvSpPr>
          <p:spPr bwMode="auto">
            <a:xfrm>
              <a:off x="30829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8" name="Rectangle 117">
              <a:extLst>
                <a:ext uri="{FF2B5EF4-FFF2-40B4-BE49-F238E27FC236}">
                  <a16:creationId xmlns:a16="http://schemas.microsoft.com/office/drawing/2014/main" id="{413FE127-8944-C975-1959-1BA4AAF8573F}"/>
                </a:ext>
              </a:extLst>
            </p:cNvPr>
            <p:cNvSpPr>
              <a:spLocks noChangeArrowheads="1"/>
            </p:cNvSpPr>
            <p:nvPr/>
          </p:nvSpPr>
          <p:spPr bwMode="auto">
            <a:xfrm>
              <a:off x="30829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9" name="Line 267">
              <a:extLst>
                <a:ext uri="{FF2B5EF4-FFF2-40B4-BE49-F238E27FC236}">
                  <a16:creationId xmlns:a16="http://schemas.microsoft.com/office/drawing/2014/main" id="{7B486CA7-971E-2960-36E4-995F8585092B}"/>
                </a:ext>
              </a:extLst>
            </p:cNvPr>
            <p:cNvSpPr>
              <a:spLocks noChangeShapeType="1"/>
            </p:cNvSpPr>
            <p:nvPr/>
          </p:nvSpPr>
          <p:spPr bwMode="auto">
            <a:xfrm>
              <a:off x="38560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0" name="Rectangle 119">
              <a:extLst>
                <a:ext uri="{FF2B5EF4-FFF2-40B4-BE49-F238E27FC236}">
                  <a16:creationId xmlns:a16="http://schemas.microsoft.com/office/drawing/2014/main" id="{BCA4C214-A79C-0482-354D-7074E08D59A5}"/>
                </a:ext>
              </a:extLst>
            </p:cNvPr>
            <p:cNvSpPr>
              <a:spLocks noChangeArrowheads="1"/>
            </p:cNvSpPr>
            <p:nvPr/>
          </p:nvSpPr>
          <p:spPr bwMode="auto">
            <a:xfrm>
              <a:off x="3856038"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1" name="Line 269">
              <a:extLst>
                <a:ext uri="{FF2B5EF4-FFF2-40B4-BE49-F238E27FC236}">
                  <a16:creationId xmlns:a16="http://schemas.microsoft.com/office/drawing/2014/main" id="{1B587598-531F-34BA-8136-3159EB50FA96}"/>
                </a:ext>
              </a:extLst>
            </p:cNvPr>
            <p:cNvSpPr>
              <a:spLocks noChangeShapeType="1"/>
            </p:cNvSpPr>
            <p:nvPr/>
          </p:nvSpPr>
          <p:spPr bwMode="auto">
            <a:xfrm>
              <a:off x="46307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2" name="Rectangle 121">
              <a:extLst>
                <a:ext uri="{FF2B5EF4-FFF2-40B4-BE49-F238E27FC236}">
                  <a16:creationId xmlns:a16="http://schemas.microsoft.com/office/drawing/2014/main" id="{26754682-93E3-BE4C-7277-6A8A11E40E72}"/>
                </a:ext>
              </a:extLst>
            </p:cNvPr>
            <p:cNvSpPr>
              <a:spLocks noChangeArrowheads="1"/>
            </p:cNvSpPr>
            <p:nvPr/>
          </p:nvSpPr>
          <p:spPr bwMode="auto">
            <a:xfrm>
              <a:off x="4630738"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3" name="Line 271">
              <a:extLst>
                <a:ext uri="{FF2B5EF4-FFF2-40B4-BE49-F238E27FC236}">
                  <a16:creationId xmlns:a16="http://schemas.microsoft.com/office/drawing/2014/main" id="{31851CB5-8630-4A06-9B19-2D2C484ACB75}"/>
                </a:ext>
              </a:extLst>
            </p:cNvPr>
            <p:cNvSpPr>
              <a:spLocks noChangeShapeType="1"/>
            </p:cNvSpPr>
            <p:nvPr/>
          </p:nvSpPr>
          <p:spPr bwMode="auto">
            <a:xfrm>
              <a:off x="54038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4" name="Rectangle 123">
              <a:extLst>
                <a:ext uri="{FF2B5EF4-FFF2-40B4-BE49-F238E27FC236}">
                  <a16:creationId xmlns:a16="http://schemas.microsoft.com/office/drawing/2014/main" id="{DC7643FC-2F90-964E-F184-8D734020A8FF}"/>
                </a:ext>
              </a:extLst>
            </p:cNvPr>
            <p:cNvSpPr>
              <a:spLocks noChangeArrowheads="1"/>
            </p:cNvSpPr>
            <p:nvPr/>
          </p:nvSpPr>
          <p:spPr bwMode="auto">
            <a:xfrm>
              <a:off x="5403851"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5" name="Line 273">
              <a:extLst>
                <a:ext uri="{FF2B5EF4-FFF2-40B4-BE49-F238E27FC236}">
                  <a16:creationId xmlns:a16="http://schemas.microsoft.com/office/drawing/2014/main" id="{8142167E-C76A-497F-F102-1F86305358F6}"/>
                </a:ext>
              </a:extLst>
            </p:cNvPr>
            <p:cNvSpPr>
              <a:spLocks noChangeShapeType="1"/>
            </p:cNvSpPr>
            <p:nvPr/>
          </p:nvSpPr>
          <p:spPr bwMode="auto">
            <a:xfrm>
              <a:off x="61785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6" name="Rectangle 125">
              <a:extLst>
                <a:ext uri="{FF2B5EF4-FFF2-40B4-BE49-F238E27FC236}">
                  <a16:creationId xmlns:a16="http://schemas.microsoft.com/office/drawing/2014/main" id="{51EA8695-A733-BE90-76F6-4AD29CB067DB}"/>
                </a:ext>
              </a:extLst>
            </p:cNvPr>
            <p:cNvSpPr>
              <a:spLocks noChangeArrowheads="1"/>
            </p:cNvSpPr>
            <p:nvPr/>
          </p:nvSpPr>
          <p:spPr bwMode="auto">
            <a:xfrm>
              <a:off x="61785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7" name="Line 275">
              <a:extLst>
                <a:ext uri="{FF2B5EF4-FFF2-40B4-BE49-F238E27FC236}">
                  <a16:creationId xmlns:a16="http://schemas.microsoft.com/office/drawing/2014/main" id="{8915863E-EC64-731F-AD19-6FFA9F3ADDE4}"/>
                </a:ext>
              </a:extLst>
            </p:cNvPr>
            <p:cNvSpPr>
              <a:spLocks noChangeShapeType="1"/>
            </p:cNvSpPr>
            <p:nvPr/>
          </p:nvSpPr>
          <p:spPr bwMode="auto">
            <a:xfrm>
              <a:off x="69532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8" name="Rectangle 127">
              <a:extLst>
                <a:ext uri="{FF2B5EF4-FFF2-40B4-BE49-F238E27FC236}">
                  <a16:creationId xmlns:a16="http://schemas.microsoft.com/office/drawing/2014/main" id="{4A7C7AF6-946C-38BC-8194-A936235F6E98}"/>
                </a:ext>
              </a:extLst>
            </p:cNvPr>
            <p:cNvSpPr>
              <a:spLocks noChangeArrowheads="1"/>
            </p:cNvSpPr>
            <p:nvPr/>
          </p:nvSpPr>
          <p:spPr bwMode="auto">
            <a:xfrm>
              <a:off x="69532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9" name="Line 277">
              <a:extLst>
                <a:ext uri="{FF2B5EF4-FFF2-40B4-BE49-F238E27FC236}">
                  <a16:creationId xmlns:a16="http://schemas.microsoft.com/office/drawing/2014/main" id="{BBF748EF-7122-BE00-8F18-1DBBEB8DEE3B}"/>
                </a:ext>
              </a:extLst>
            </p:cNvPr>
            <p:cNvSpPr>
              <a:spLocks noChangeShapeType="1"/>
            </p:cNvSpPr>
            <p:nvPr/>
          </p:nvSpPr>
          <p:spPr bwMode="auto">
            <a:xfrm>
              <a:off x="77263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0" name="Rectangle 129">
              <a:extLst>
                <a:ext uri="{FF2B5EF4-FFF2-40B4-BE49-F238E27FC236}">
                  <a16:creationId xmlns:a16="http://schemas.microsoft.com/office/drawing/2014/main" id="{158E20CC-E184-FD7B-2E8E-A602E596A88C}"/>
                </a:ext>
              </a:extLst>
            </p:cNvPr>
            <p:cNvSpPr>
              <a:spLocks noChangeArrowheads="1"/>
            </p:cNvSpPr>
            <p:nvPr/>
          </p:nvSpPr>
          <p:spPr bwMode="auto">
            <a:xfrm>
              <a:off x="77263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1" name="Line 279">
              <a:extLst>
                <a:ext uri="{FF2B5EF4-FFF2-40B4-BE49-F238E27FC236}">
                  <a16:creationId xmlns:a16="http://schemas.microsoft.com/office/drawing/2014/main" id="{04DE3683-59E1-08E0-2C4F-0D1468E93B12}"/>
                </a:ext>
              </a:extLst>
            </p:cNvPr>
            <p:cNvSpPr>
              <a:spLocks noChangeShapeType="1"/>
            </p:cNvSpPr>
            <p:nvPr/>
          </p:nvSpPr>
          <p:spPr bwMode="auto">
            <a:xfrm>
              <a:off x="85010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2" name="Rectangle 131">
              <a:extLst>
                <a:ext uri="{FF2B5EF4-FFF2-40B4-BE49-F238E27FC236}">
                  <a16:creationId xmlns:a16="http://schemas.microsoft.com/office/drawing/2014/main" id="{8582B7EA-F975-59D0-0C44-2EF506F037E8}"/>
                </a:ext>
              </a:extLst>
            </p:cNvPr>
            <p:cNvSpPr>
              <a:spLocks noChangeArrowheads="1"/>
            </p:cNvSpPr>
            <p:nvPr/>
          </p:nvSpPr>
          <p:spPr bwMode="auto">
            <a:xfrm>
              <a:off x="85010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grpSp>
      <p:sp>
        <p:nvSpPr>
          <p:cNvPr id="20" name="Rectangle 19">
            <a:extLst>
              <a:ext uri="{FF2B5EF4-FFF2-40B4-BE49-F238E27FC236}">
                <a16:creationId xmlns:a16="http://schemas.microsoft.com/office/drawing/2014/main" id="{5D78B1EA-BD33-61BA-A86E-EDB8A49441F0}"/>
              </a:ext>
            </a:extLst>
          </p:cNvPr>
          <p:cNvSpPr>
            <a:spLocks noChangeArrowheads="1"/>
          </p:cNvSpPr>
          <p:nvPr/>
        </p:nvSpPr>
        <p:spPr bwMode="auto">
          <a:xfrm>
            <a:off x="5330816" y="5330025"/>
            <a:ext cx="1549400" cy="387350"/>
          </a:xfrm>
          <a:prstGeom prst="rect">
            <a:avLst/>
          </a:prstGeom>
          <a:noFill/>
          <a:ln w="57150">
            <a:solidFill>
              <a:srgbClr val="C00000"/>
            </a:solid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 name="AutoShape 1783">
            <a:extLst>
              <a:ext uri="{FF2B5EF4-FFF2-40B4-BE49-F238E27FC236}">
                <a16:creationId xmlns:a16="http://schemas.microsoft.com/office/drawing/2014/main" id="{00ADE6E5-2D14-39A6-EF69-4DA85C7CE5CC}"/>
              </a:ext>
            </a:extLst>
          </p:cNvPr>
          <p:cNvSpPr>
            <a:spLocks noChangeArrowheads="1"/>
          </p:cNvSpPr>
          <p:nvPr/>
        </p:nvSpPr>
        <p:spPr bwMode="auto">
          <a:xfrm>
            <a:off x="7140830" y="6256853"/>
            <a:ext cx="4318498" cy="476726"/>
          </a:xfrm>
          <a:prstGeom prst="roundRect">
            <a:avLst>
              <a:gd name="adj" fmla="val 16667"/>
            </a:avLst>
          </a:prstGeom>
          <a:solidFill>
            <a:schemeClr val="bg1">
              <a:lumMod val="95000"/>
            </a:schemeClr>
          </a:solidFill>
          <a:ln w="12700">
            <a:solidFill>
              <a:srgbClr val="000000"/>
            </a:solidFill>
            <a:round/>
            <a:headEnd/>
            <a:tailEnd/>
          </a:ln>
          <a:effectLst/>
        </p:spPr>
        <p:txBody>
          <a:bodyPr wrap="none">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r>
              <a:rPr lang="en-US" dirty="0">
                <a:solidFill>
                  <a:srgbClr val="000000"/>
                </a:solidFill>
                <a:effectLst/>
                <a:latin typeface="Arial" panose="020B0604020202020204" pitchFamily="34" charset="0"/>
                <a:cs typeface="Arial" panose="020B0604020202020204" pitchFamily="34" charset="0"/>
              </a:rPr>
              <a:t>Note: Data is in ascending order.</a:t>
            </a:r>
          </a:p>
        </p:txBody>
      </p:sp>
    </p:spTree>
    <p:extLst>
      <p:ext uri="{BB962C8B-B14F-4D97-AF65-F5344CB8AC3E}">
        <p14:creationId xmlns:p14="http://schemas.microsoft.com/office/powerpoint/2010/main" val="1300764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F7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9"/>
            <a:ext cx="12202262" cy="2302050"/>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3">
            <a:extLst>
              <a:ext uri="{FF2B5EF4-FFF2-40B4-BE49-F238E27FC236}">
                <a16:creationId xmlns:a16="http://schemas.microsoft.com/office/drawing/2014/main" id="{C823AE16-CA3F-56E8-9A2F-61494044D2AD}"/>
              </a:ext>
            </a:extLst>
          </p:cNvPr>
          <p:cNvSpPr txBox="1">
            <a:spLocks/>
          </p:cNvSpPr>
          <p:nvPr/>
        </p:nvSpPr>
        <p:spPr>
          <a:xfrm>
            <a:off x="4038600" y="6356350"/>
            <a:ext cx="411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Harpreet Kaur</a:t>
            </a:r>
          </a:p>
        </p:txBody>
      </p:sp>
      <p:sp>
        <p:nvSpPr>
          <p:cNvPr id="2" name="Rectangle 1">
            <a:extLst>
              <a:ext uri="{FF2B5EF4-FFF2-40B4-BE49-F238E27FC236}">
                <a16:creationId xmlns:a16="http://schemas.microsoft.com/office/drawing/2014/main" id="{F1EC56AE-8D3B-E7BC-E0BF-469FD3B97C12}"/>
              </a:ext>
            </a:extLst>
          </p:cNvPr>
          <p:cNvSpPr/>
          <p:nvPr/>
        </p:nvSpPr>
        <p:spPr>
          <a:xfrm>
            <a:off x="10504899" y="5586424"/>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3EFDA19-F363-8B5E-4208-550D92526A1F}"/>
              </a:ext>
            </a:extLst>
          </p:cNvPr>
          <p:cNvSpPr txBox="1">
            <a:spLocks/>
          </p:cNvSpPr>
          <p:nvPr/>
        </p:nvSpPr>
        <p:spPr>
          <a:xfrm>
            <a:off x="1015531" y="82795"/>
            <a:ext cx="8188790" cy="636449"/>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b="1" dirty="0">
                <a:solidFill>
                  <a:schemeClr val="bg1"/>
                </a:solidFill>
                <a:latin typeface="+mj-lt"/>
              </a:rPr>
              <a:t>     Percentiles and Quartiles</a:t>
            </a:r>
          </a:p>
        </p:txBody>
      </p:sp>
      <p:grpSp>
        <p:nvGrpSpPr>
          <p:cNvPr id="14" name="Group 13">
            <a:extLst>
              <a:ext uri="{FF2B5EF4-FFF2-40B4-BE49-F238E27FC236}">
                <a16:creationId xmlns:a16="http://schemas.microsoft.com/office/drawing/2014/main" id="{652F3929-5500-6A19-51CB-E9F63F0AC291}"/>
              </a:ext>
            </a:extLst>
          </p:cNvPr>
          <p:cNvGrpSpPr/>
          <p:nvPr/>
        </p:nvGrpSpPr>
        <p:grpSpPr>
          <a:xfrm>
            <a:off x="1314878" y="3765219"/>
            <a:ext cx="7775575" cy="2517775"/>
            <a:chOff x="760413" y="2569588"/>
            <a:chExt cx="7775575" cy="2517775"/>
          </a:xfrm>
        </p:grpSpPr>
        <p:sp>
          <p:nvSpPr>
            <p:cNvPr id="25" name="AutoShape 3">
              <a:extLst>
                <a:ext uri="{FF2B5EF4-FFF2-40B4-BE49-F238E27FC236}">
                  <a16:creationId xmlns:a16="http://schemas.microsoft.com/office/drawing/2014/main" id="{2D012CD2-1479-BED0-5D41-3AF5F19C8773}"/>
                </a:ext>
              </a:extLst>
            </p:cNvPr>
            <p:cNvSpPr>
              <a:spLocks noChangeAspect="1" noChangeArrowheads="1" noTextEdit="1"/>
            </p:cNvSpPr>
            <p:nvPr/>
          </p:nvSpPr>
          <p:spPr bwMode="auto">
            <a:xfrm>
              <a:off x="760413" y="2569588"/>
              <a:ext cx="7775575"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 name="Rectangle 25">
              <a:extLst>
                <a:ext uri="{FF2B5EF4-FFF2-40B4-BE49-F238E27FC236}">
                  <a16:creationId xmlns:a16="http://schemas.microsoft.com/office/drawing/2014/main" id="{57884AAE-A2F5-7B0B-A338-8F814F3717DD}"/>
                </a:ext>
              </a:extLst>
            </p:cNvPr>
            <p:cNvSpPr>
              <a:spLocks noChangeArrowheads="1"/>
            </p:cNvSpPr>
            <p:nvPr/>
          </p:nvSpPr>
          <p:spPr bwMode="auto">
            <a:xfrm>
              <a:off x="774701" y="2583876"/>
              <a:ext cx="7759700" cy="2501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grpSp>
          <p:nvGrpSpPr>
            <p:cNvPr id="27" name="Group 26">
              <a:extLst>
                <a:ext uri="{FF2B5EF4-FFF2-40B4-BE49-F238E27FC236}">
                  <a16:creationId xmlns:a16="http://schemas.microsoft.com/office/drawing/2014/main" id="{1F6F3023-9771-9AB2-45D0-E0460FFB6F6E}"/>
                </a:ext>
              </a:extLst>
            </p:cNvPr>
            <p:cNvGrpSpPr>
              <a:grpSpLocks/>
            </p:cNvGrpSpPr>
            <p:nvPr/>
          </p:nvGrpSpPr>
          <p:grpSpPr bwMode="auto">
            <a:xfrm>
              <a:off x="762001" y="2571327"/>
              <a:ext cx="7759700" cy="2502024"/>
              <a:chOff x="480" y="1904"/>
              <a:chExt cx="4888" cy="1576"/>
            </a:xfrm>
            <a:solidFill>
              <a:schemeClr val="accent4">
                <a:lumMod val="50000"/>
              </a:schemeClr>
            </a:solidFill>
            <a:effectLst>
              <a:outerShdw blurRad="50800" dist="38100" dir="5400000" algn="t" rotWithShape="0">
                <a:prstClr val="black">
                  <a:alpha val="40000"/>
                </a:prstClr>
              </a:outerShdw>
            </a:effectLst>
          </p:grpSpPr>
          <p:sp>
            <p:nvSpPr>
              <p:cNvPr id="136" name="Rectangle 135">
                <a:extLst>
                  <a:ext uri="{FF2B5EF4-FFF2-40B4-BE49-F238E27FC236}">
                    <a16:creationId xmlns:a16="http://schemas.microsoft.com/office/drawing/2014/main" id="{D32A0E28-5995-EB54-F36B-4347F6A0E17F}"/>
                  </a:ext>
                </a:extLst>
              </p:cNvPr>
              <p:cNvSpPr>
                <a:spLocks noChangeArrowheads="1"/>
              </p:cNvSpPr>
              <p:nvPr/>
            </p:nvSpPr>
            <p:spPr bwMode="auto">
              <a:xfrm>
                <a:off x="480" y="190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7" name="Rectangle 136">
                <a:extLst>
                  <a:ext uri="{FF2B5EF4-FFF2-40B4-BE49-F238E27FC236}">
                    <a16:creationId xmlns:a16="http://schemas.microsoft.com/office/drawing/2014/main" id="{CAFA0A5A-06CC-A69E-6036-9E9B014CF2CA}"/>
                  </a:ext>
                </a:extLst>
              </p:cNvPr>
              <p:cNvSpPr>
                <a:spLocks noChangeArrowheads="1"/>
              </p:cNvSpPr>
              <p:nvPr/>
            </p:nvSpPr>
            <p:spPr bwMode="auto">
              <a:xfrm>
                <a:off x="480" y="191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8" name="Rectangle 137">
                <a:extLst>
                  <a:ext uri="{FF2B5EF4-FFF2-40B4-BE49-F238E27FC236}">
                    <a16:creationId xmlns:a16="http://schemas.microsoft.com/office/drawing/2014/main" id="{A326F49E-4F93-A435-0575-6C444AF1C149}"/>
                  </a:ext>
                </a:extLst>
              </p:cNvPr>
              <p:cNvSpPr>
                <a:spLocks noChangeArrowheads="1"/>
              </p:cNvSpPr>
              <p:nvPr/>
            </p:nvSpPr>
            <p:spPr bwMode="auto">
              <a:xfrm>
                <a:off x="480" y="192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9" name="Rectangle 138">
                <a:extLst>
                  <a:ext uri="{FF2B5EF4-FFF2-40B4-BE49-F238E27FC236}">
                    <a16:creationId xmlns:a16="http://schemas.microsoft.com/office/drawing/2014/main" id="{365F9F50-1016-A9C2-A4A8-11C6714831B1}"/>
                  </a:ext>
                </a:extLst>
              </p:cNvPr>
              <p:cNvSpPr>
                <a:spLocks noChangeArrowheads="1"/>
              </p:cNvSpPr>
              <p:nvPr/>
            </p:nvSpPr>
            <p:spPr bwMode="auto">
              <a:xfrm>
                <a:off x="480" y="193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0" name="Rectangle 139">
                <a:extLst>
                  <a:ext uri="{FF2B5EF4-FFF2-40B4-BE49-F238E27FC236}">
                    <a16:creationId xmlns:a16="http://schemas.microsoft.com/office/drawing/2014/main" id="{A4808C96-CD5D-B305-9628-813C03A58689}"/>
                  </a:ext>
                </a:extLst>
              </p:cNvPr>
              <p:cNvSpPr>
                <a:spLocks noChangeArrowheads="1"/>
              </p:cNvSpPr>
              <p:nvPr/>
            </p:nvSpPr>
            <p:spPr bwMode="auto">
              <a:xfrm>
                <a:off x="480" y="194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1" name="Rectangle 140">
                <a:extLst>
                  <a:ext uri="{FF2B5EF4-FFF2-40B4-BE49-F238E27FC236}">
                    <a16:creationId xmlns:a16="http://schemas.microsoft.com/office/drawing/2014/main" id="{41ABD631-A6F7-BC09-4B7E-4C3373791837}"/>
                  </a:ext>
                </a:extLst>
              </p:cNvPr>
              <p:cNvSpPr>
                <a:spLocks noChangeArrowheads="1"/>
              </p:cNvSpPr>
              <p:nvPr/>
            </p:nvSpPr>
            <p:spPr bwMode="auto">
              <a:xfrm>
                <a:off x="480" y="195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2" name="Rectangle 141">
                <a:extLst>
                  <a:ext uri="{FF2B5EF4-FFF2-40B4-BE49-F238E27FC236}">
                    <a16:creationId xmlns:a16="http://schemas.microsoft.com/office/drawing/2014/main" id="{B9BFBE73-AEF2-7DB4-C5CF-8F2BF5E82B6A}"/>
                  </a:ext>
                </a:extLst>
              </p:cNvPr>
              <p:cNvSpPr>
                <a:spLocks noChangeArrowheads="1"/>
              </p:cNvSpPr>
              <p:nvPr/>
            </p:nvSpPr>
            <p:spPr bwMode="auto">
              <a:xfrm>
                <a:off x="480" y="196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3" name="Rectangle 142">
                <a:extLst>
                  <a:ext uri="{FF2B5EF4-FFF2-40B4-BE49-F238E27FC236}">
                    <a16:creationId xmlns:a16="http://schemas.microsoft.com/office/drawing/2014/main" id="{6EB4A4CF-D0D3-3ACD-C4B5-5570C59F8C10}"/>
                  </a:ext>
                </a:extLst>
              </p:cNvPr>
              <p:cNvSpPr>
                <a:spLocks noChangeArrowheads="1"/>
              </p:cNvSpPr>
              <p:nvPr/>
            </p:nvSpPr>
            <p:spPr bwMode="auto">
              <a:xfrm>
                <a:off x="480" y="197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4" name="Rectangle 143">
                <a:extLst>
                  <a:ext uri="{FF2B5EF4-FFF2-40B4-BE49-F238E27FC236}">
                    <a16:creationId xmlns:a16="http://schemas.microsoft.com/office/drawing/2014/main" id="{789DE00A-768E-8577-932D-4666C14883A3}"/>
                  </a:ext>
                </a:extLst>
              </p:cNvPr>
              <p:cNvSpPr>
                <a:spLocks noChangeArrowheads="1"/>
              </p:cNvSpPr>
              <p:nvPr/>
            </p:nvSpPr>
            <p:spPr bwMode="auto">
              <a:xfrm>
                <a:off x="480" y="198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5" name="Rectangle 144">
                <a:extLst>
                  <a:ext uri="{FF2B5EF4-FFF2-40B4-BE49-F238E27FC236}">
                    <a16:creationId xmlns:a16="http://schemas.microsoft.com/office/drawing/2014/main" id="{823B1C47-EC58-1E1C-E4B0-DF80F6E1F709}"/>
                  </a:ext>
                </a:extLst>
              </p:cNvPr>
              <p:cNvSpPr>
                <a:spLocks noChangeArrowheads="1"/>
              </p:cNvSpPr>
              <p:nvPr/>
            </p:nvSpPr>
            <p:spPr bwMode="auto">
              <a:xfrm>
                <a:off x="480" y="198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6" name="Rectangle 145">
                <a:extLst>
                  <a:ext uri="{FF2B5EF4-FFF2-40B4-BE49-F238E27FC236}">
                    <a16:creationId xmlns:a16="http://schemas.microsoft.com/office/drawing/2014/main" id="{0995BBC2-5AB4-0D83-2561-3FC113BC04DE}"/>
                  </a:ext>
                </a:extLst>
              </p:cNvPr>
              <p:cNvSpPr>
                <a:spLocks noChangeArrowheads="1"/>
              </p:cNvSpPr>
              <p:nvPr/>
            </p:nvSpPr>
            <p:spPr bwMode="auto">
              <a:xfrm>
                <a:off x="480" y="199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7" name="Rectangle 146">
                <a:extLst>
                  <a:ext uri="{FF2B5EF4-FFF2-40B4-BE49-F238E27FC236}">
                    <a16:creationId xmlns:a16="http://schemas.microsoft.com/office/drawing/2014/main" id="{10A01F10-096A-71F0-B985-6B0825447833}"/>
                  </a:ext>
                </a:extLst>
              </p:cNvPr>
              <p:cNvSpPr>
                <a:spLocks noChangeArrowheads="1"/>
              </p:cNvSpPr>
              <p:nvPr/>
            </p:nvSpPr>
            <p:spPr bwMode="auto">
              <a:xfrm>
                <a:off x="480" y="200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8" name="Rectangle 147">
                <a:extLst>
                  <a:ext uri="{FF2B5EF4-FFF2-40B4-BE49-F238E27FC236}">
                    <a16:creationId xmlns:a16="http://schemas.microsoft.com/office/drawing/2014/main" id="{A5AACBA7-5784-A27D-8A9C-454A0A4173F8}"/>
                  </a:ext>
                </a:extLst>
              </p:cNvPr>
              <p:cNvSpPr>
                <a:spLocks noChangeArrowheads="1"/>
              </p:cNvSpPr>
              <p:nvPr/>
            </p:nvSpPr>
            <p:spPr bwMode="auto">
              <a:xfrm>
                <a:off x="480" y="201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49" name="Rectangle 148">
                <a:extLst>
                  <a:ext uri="{FF2B5EF4-FFF2-40B4-BE49-F238E27FC236}">
                    <a16:creationId xmlns:a16="http://schemas.microsoft.com/office/drawing/2014/main" id="{8107F92A-601F-9C50-656D-DCA60BA6E3FF}"/>
                  </a:ext>
                </a:extLst>
              </p:cNvPr>
              <p:cNvSpPr>
                <a:spLocks noChangeArrowheads="1"/>
              </p:cNvSpPr>
              <p:nvPr/>
            </p:nvSpPr>
            <p:spPr bwMode="auto">
              <a:xfrm>
                <a:off x="480" y="202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0" name="Rectangle 149">
                <a:extLst>
                  <a:ext uri="{FF2B5EF4-FFF2-40B4-BE49-F238E27FC236}">
                    <a16:creationId xmlns:a16="http://schemas.microsoft.com/office/drawing/2014/main" id="{271341A4-74EA-F66C-0AC2-07036D1976F0}"/>
                  </a:ext>
                </a:extLst>
              </p:cNvPr>
              <p:cNvSpPr>
                <a:spLocks noChangeArrowheads="1"/>
              </p:cNvSpPr>
              <p:nvPr/>
            </p:nvSpPr>
            <p:spPr bwMode="auto">
              <a:xfrm>
                <a:off x="480" y="203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1" name="Rectangle 150">
                <a:extLst>
                  <a:ext uri="{FF2B5EF4-FFF2-40B4-BE49-F238E27FC236}">
                    <a16:creationId xmlns:a16="http://schemas.microsoft.com/office/drawing/2014/main" id="{3DB0529E-CE8D-CF00-2461-F0B4C2262988}"/>
                  </a:ext>
                </a:extLst>
              </p:cNvPr>
              <p:cNvSpPr>
                <a:spLocks noChangeArrowheads="1"/>
              </p:cNvSpPr>
              <p:nvPr/>
            </p:nvSpPr>
            <p:spPr bwMode="auto">
              <a:xfrm>
                <a:off x="480" y="204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2" name="Rectangle 151">
                <a:extLst>
                  <a:ext uri="{FF2B5EF4-FFF2-40B4-BE49-F238E27FC236}">
                    <a16:creationId xmlns:a16="http://schemas.microsoft.com/office/drawing/2014/main" id="{5D4706E0-BB25-49AB-EB77-336DD84E7571}"/>
                  </a:ext>
                </a:extLst>
              </p:cNvPr>
              <p:cNvSpPr>
                <a:spLocks noChangeArrowheads="1"/>
              </p:cNvSpPr>
              <p:nvPr/>
            </p:nvSpPr>
            <p:spPr bwMode="auto">
              <a:xfrm>
                <a:off x="480" y="205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3" name="Rectangle 152">
                <a:extLst>
                  <a:ext uri="{FF2B5EF4-FFF2-40B4-BE49-F238E27FC236}">
                    <a16:creationId xmlns:a16="http://schemas.microsoft.com/office/drawing/2014/main" id="{C331DCD0-D55A-D5DF-E9B4-C95BECE757C4}"/>
                  </a:ext>
                </a:extLst>
              </p:cNvPr>
              <p:cNvSpPr>
                <a:spLocks noChangeArrowheads="1"/>
              </p:cNvSpPr>
              <p:nvPr/>
            </p:nvSpPr>
            <p:spPr bwMode="auto">
              <a:xfrm>
                <a:off x="480" y="206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4" name="Rectangle 153">
                <a:extLst>
                  <a:ext uri="{FF2B5EF4-FFF2-40B4-BE49-F238E27FC236}">
                    <a16:creationId xmlns:a16="http://schemas.microsoft.com/office/drawing/2014/main" id="{8944FC2E-6F50-1527-54F7-35A8C9E2C07D}"/>
                  </a:ext>
                </a:extLst>
              </p:cNvPr>
              <p:cNvSpPr>
                <a:spLocks noChangeArrowheads="1"/>
              </p:cNvSpPr>
              <p:nvPr/>
            </p:nvSpPr>
            <p:spPr bwMode="auto">
              <a:xfrm>
                <a:off x="480" y="207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5" name="Rectangle 154">
                <a:extLst>
                  <a:ext uri="{FF2B5EF4-FFF2-40B4-BE49-F238E27FC236}">
                    <a16:creationId xmlns:a16="http://schemas.microsoft.com/office/drawing/2014/main" id="{6B4DEC21-349A-EE35-45B5-1801BCDC2A0C}"/>
                  </a:ext>
                </a:extLst>
              </p:cNvPr>
              <p:cNvSpPr>
                <a:spLocks noChangeArrowheads="1"/>
              </p:cNvSpPr>
              <p:nvPr/>
            </p:nvSpPr>
            <p:spPr bwMode="auto">
              <a:xfrm>
                <a:off x="480" y="208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6" name="Rectangle 155">
                <a:extLst>
                  <a:ext uri="{FF2B5EF4-FFF2-40B4-BE49-F238E27FC236}">
                    <a16:creationId xmlns:a16="http://schemas.microsoft.com/office/drawing/2014/main" id="{FEAC6449-9079-2923-CF56-A1633CE99BF8}"/>
                  </a:ext>
                </a:extLst>
              </p:cNvPr>
              <p:cNvSpPr>
                <a:spLocks noChangeArrowheads="1"/>
              </p:cNvSpPr>
              <p:nvPr/>
            </p:nvSpPr>
            <p:spPr bwMode="auto">
              <a:xfrm>
                <a:off x="480" y="209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7" name="Rectangle 156">
                <a:extLst>
                  <a:ext uri="{FF2B5EF4-FFF2-40B4-BE49-F238E27FC236}">
                    <a16:creationId xmlns:a16="http://schemas.microsoft.com/office/drawing/2014/main" id="{C1EDB7FD-405E-8741-BE76-5E934430CC7E}"/>
                  </a:ext>
                </a:extLst>
              </p:cNvPr>
              <p:cNvSpPr>
                <a:spLocks noChangeArrowheads="1"/>
              </p:cNvSpPr>
              <p:nvPr/>
            </p:nvSpPr>
            <p:spPr bwMode="auto">
              <a:xfrm>
                <a:off x="480" y="210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8" name="Rectangle 157">
                <a:extLst>
                  <a:ext uri="{FF2B5EF4-FFF2-40B4-BE49-F238E27FC236}">
                    <a16:creationId xmlns:a16="http://schemas.microsoft.com/office/drawing/2014/main" id="{720E6CDE-C8AA-4AC5-B015-2099828DB31D}"/>
                  </a:ext>
                </a:extLst>
              </p:cNvPr>
              <p:cNvSpPr>
                <a:spLocks noChangeArrowheads="1"/>
              </p:cNvSpPr>
              <p:nvPr/>
            </p:nvSpPr>
            <p:spPr bwMode="auto">
              <a:xfrm>
                <a:off x="480" y="211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59" name="Rectangle 158">
                <a:extLst>
                  <a:ext uri="{FF2B5EF4-FFF2-40B4-BE49-F238E27FC236}">
                    <a16:creationId xmlns:a16="http://schemas.microsoft.com/office/drawing/2014/main" id="{2B01A12E-C941-7582-69ED-4C376CC0960C}"/>
                  </a:ext>
                </a:extLst>
              </p:cNvPr>
              <p:cNvSpPr>
                <a:spLocks noChangeArrowheads="1"/>
              </p:cNvSpPr>
              <p:nvPr/>
            </p:nvSpPr>
            <p:spPr bwMode="auto">
              <a:xfrm>
                <a:off x="480" y="212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0" name="Rectangle 159">
                <a:extLst>
                  <a:ext uri="{FF2B5EF4-FFF2-40B4-BE49-F238E27FC236}">
                    <a16:creationId xmlns:a16="http://schemas.microsoft.com/office/drawing/2014/main" id="{B57A68AE-FE66-8812-8789-290AC4CF9171}"/>
                  </a:ext>
                </a:extLst>
              </p:cNvPr>
              <p:cNvSpPr>
                <a:spLocks noChangeArrowheads="1"/>
              </p:cNvSpPr>
              <p:nvPr/>
            </p:nvSpPr>
            <p:spPr bwMode="auto">
              <a:xfrm>
                <a:off x="480" y="213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1" name="Rectangle 160">
                <a:extLst>
                  <a:ext uri="{FF2B5EF4-FFF2-40B4-BE49-F238E27FC236}">
                    <a16:creationId xmlns:a16="http://schemas.microsoft.com/office/drawing/2014/main" id="{5226197A-6C8E-F664-316D-CFC30207213B}"/>
                  </a:ext>
                </a:extLst>
              </p:cNvPr>
              <p:cNvSpPr>
                <a:spLocks noChangeArrowheads="1"/>
              </p:cNvSpPr>
              <p:nvPr/>
            </p:nvSpPr>
            <p:spPr bwMode="auto">
              <a:xfrm>
                <a:off x="480" y="214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2" name="Rectangle 161">
                <a:extLst>
                  <a:ext uri="{FF2B5EF4-FFF2-40B4-BE49-F238E27FC236}">
                    <a16:creationId xmlns:a16="http://schemas.microsoft.com/office/drawing/2014/main" id="{98258B4F-0DE6-4DCE-0571-F6B8AC6F11FA}"/>
                  </a:ext>
                </a:extLst>
              </p:cNvPr>
              <p:cNvSpPr>
                <a:spLocks noChangeArrowheads="1"/>
              </p:cNvSpPr>
              <p:nvPr/>
            </p:nvSpPr>
            <p:spPr bwMode="auto">
              <a:xfrm>
                <a:off x="480" y="215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3" name="Rectangle 162">
                <a:extLst>
                  <a:ext uri="{FF2B5EF4-FFF2-40B4-BE49-F238E27FC236}">
                    <a16:creationId xmlns:a16="http://schemas.microsoft.com/office/drawing/2014/main" id="{152F3354-25DB-C609-9487-D2E1D4C4D5EB}"/>
                  </a:ext>
                </a:extLst>
              </p:cNvPr>
              <p:cNvSpPr>
                <a:spLocks noChangeArrowheads="1"/>
              </p:cNvSpPr>
              <p:nvPr/>
            </p:nvSpPr>
            <p:spPr bwMode="auto">
              <a:xfrm>
                <a:off x="480" y="216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4" name="Rectangle 163">
                <a:extLst>
                  <a:ext uri="{FF2B5EF4-FFF2-40B4-BE49-F238E27FC236}">
                    <a16:creationId xmlns:a16="http://schemas.microsoft.com/office/drawing/2014/main" id="{43DCF104-A8D1-086A-5933-6A7DD4A558F3}"/>
                  </a:ext>
                </a:extLst>
              </p:cNvPr>
              <p:cNvSpPr>
                <a:spLocks noChangeArrowheads="1"/>
              </p:cNvSpPr>
              <p:nvPr/>
            </p:nvSpPr>
            <p:spPr bwMode="auto">
              <a:xfrm>
                <a:off x="480" y="217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5" name="Rectangle 164">
                <a:extLst>
                  <a:ext uri="{FF2B5EF4-FFF2-40B4-BE49-F238E27FC236}">
                    <a16:creationId xmlns:a16="http://schemas.microsoft.com/office/drawing/2014/main" id="{D40D34FE-16D6-7812-B9F6-626660962F92}"/>
                  </a:ext>
                </a:extLst>
              </p:cNvPr>
              <p:cNvSpPr>
                <a:spLocks noChangeArrowheads="1"/>
              </p:cNvSpPr>
              <p:nvPr/>
            </p:nvSpPr>
            <p:spPr bwMode="auto">
              <a:xfrm>
                <a:off x="480" y="217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6" name="Rectangle 165">
                <a:extLst>
                  <a:ext uri="{FF2B5EF4-FFF2-40B4-BE49-F238E27FC236}">
                    <a16:creationId xmlns:a16="http://schemas.microsoft.com/office/drawing/2014/main" id="{9B67A2DC-85D6-E7CA-59C2-497FF5A181C6}"/>
                  </a:ext>
                </a:extLst>
              </p:cNvPr>
              <p:cNvSpPr>
                <a:spLocks noChangeArrowheads="1"/>
              </p:cNvSpPr>
              <p:nvPr/>
            </p:nvSpPr>
            <p:spPr bwMode="auto">
              <a:xfrm>
                <a:off x="480" y="218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7" name="Rectangle 166">
                <a:extLst>
                  <a:ext uri="{FF2B5EF4-FFF2-40B4-BE49-F238E27FC236}">
                    <a16:creationId xmlns:a16="http://schemas.microsoft.com/office/drawing/2014/main" id="{013C1A1A-4A30-8812-9F17-3C0F3269947A}"/>
                  </a:ext>
                </a:extLst>
              </p:cNvPr>
              <p:cNvSpPr>
                <a:spLocks noChangeArrowheads="1"/>
              </p:cNvSpPr>
              <p:nvPr/>
            </p:nvSpPr>
            <p:spPr bwMode="auto">
              <a:xfrm>
                <a:off x="480" y="219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8" name="Rectangle 167">
                <a:extLst>
                  <a:ext uri="{FF2B5EF4-FFF2-40B4-BE49-F238E27FC236}">
                    <a16:creationId xmlns:a16="http://schemas.microsoft.com/office/drawing/2014/main" id="{0BC2AE01-D1F6-95E9-062D-6A3747367C97}"/>
                  </a:ext>
                </a:extLst>
              </p:cNvPr>
              <p:cNvSpPr>
                <a:spLocks noChangeArrowheads="1"/>
              </p:cNvSpPr>
              <p:nvPr/>
            </p:nvSpPr>
            <p:spPr bwMode="auto">
              <a:xfrm>
                <a:off x="480" y="220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69" name="Rectangle 168">
                <a:extLst>
                  <a:ext uri="{FF2B5EF4-FFF2-40B4-BE49-F238E27FC236}">
                    <a16:creationId xmlns:a16="http://schemas.microsoft.com/office/drawing/2014/main" id="{4F4F0A1E-7812-CD44-F65F-F906ECAD79E9}"/>
                  </a:ext>
                </a:extLst>
              </p:cNvPr>
              <p:cNvSpPr>
                <a:spLocks noChangeArrowheads="1"/>
              </p:cNvSpPr>
              <p:nvPr/>
            </p:nvSpPr>
            <p:spPr bwMode="auto">
              <a:xfrm>
                <a:off x="480" y="221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0" name="Rectangle 169">
                <a:extLst>
                  <a:ext uri="{FF2B5EF4-FFF2-40B4-BE49-F238E27FC236}">
                    <a16:creationId xmlns:a16="http://schemas.microsoft.com/office/drawing/2014/main" id="{7E376500-C09C-47A3-7E04-EB2981E3DB72}"/>
                  </a:ext>
                </a:extLst>
              </p:cNvPr>
              <p:cNvSpPr>
                <a:spLocks noChangeArrowheads="1"/>
              </p:cNvSpPr>
              <p:nvPr/>
            </p:nvSpPr>
            <p:spPr bwMode="auto">
              <a:xfrm>
                <a:off x="480" y="222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1" name="Rectangle 170">
                <a:extLst>
                  <a:ext uri="{FF2B5EF4-FFF2-40B4-BE49-F238E27FC236}">
                    <a16:creationId xmlns:a16="http://schemas.microsoft.com/office/drawing/2014/main" id="{13F2463B-B204-425B-AC6D-3D0749D5D48A}"/>
                  </a:ext>
                </a:extLst>
              </p:cNvPr>
              <p:cNvSpPr>
                <a:spLocks noChangeArrowheads="1"/>
              </p:cNvSpPr>
              <p:nvPr/>
            </p:nvSpPr>
            <p:spPr bwMode="auto">
              <a:xfrm>
                <a:off x="480" y="223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2" name="Rectangle 171">
                <a:extLst>
                  <a:ext uri="{FF2B5EF4-FFF2-40B4-BE49-F238E27FC236}">
                    <a16:creationId xmlns:a16="http://schemas.microsoft.com/office/drawing/2014/main" id="{7ED3DE5E-63B5-BCF3-B07D-2D5678459951}"/>
                  </a:ext>
                </a:extLst>
              </p:cNvPr>
              <p:cNvSpPr>
                <a:spLocks noChangeArrowheads="1"/>
              </p:cNvSpPr>
              <p:nvPr/>
            </p:nvSpPr>
            <p:spPr bwMode="auto">
              <a:xfrm>
                <a:off x="480" y="224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3" name="Rectangle 172">
                <a:extLst>
                  <a:ext uri="{FF2B5EF4-FFF2-40B4-BE49-F238E27FC236}">
                    <a16:creationId xmlns:a16="http://schemas.microsoft.com/office/drawing/2014/main" id="{72CE46CD-D1C8-A2A5-4A32-17C42D5768A8}"/>
                  </a:ext>
                </a:extLst>
              </p:cNvPr>
              <p:cNvSpPr>
                <a:spLocks noChangeArrowheads="1"/>
              </p:cNvSpPr>
              <p:nvPr/>
            </p:nvSpPr>
            <p:spPr bwMode="auto">
              <a:xfrm>
                <a:off x="480" y="225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4" name="Rectangle 173">
                <a:extLst>
                  <a:ext uri="{FF2B5EF4-FFF2-40B4-BE49-F238E27FC236}">
                    <a16:creationId xmlns:a16="http://schemas.microsoft.com/office/drawing/2014/main" id="{6101C5C2-B3D3-2157-80D9-B6CC9A9EE18E}"/>
                  </a:ext>
                </a:extLst>
              </p:cNvPr>
              <p:cNvSpPr>
                <a:spLocks noChangeArrowheads="1"/>
              </p:cNvSpPr>
              <p:nvPr/>
            </p:nvSpPr>
            <p:spPr bwMode="auto">
              <a:xfrm>
                <a:off x="480" y="226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5" name="Rectangle 174">
                <a:extLst>
                  <a:ext uri="{FF2B5EF4-FFF2-40B4-BE49-F238E27FC236}">
                    <a16:creationId xmlns:a16="http://schemas.microsoft.com/office/drawing/2014/main" id="{E56D44C6-5383-F334-6E47-3B9B47B5FCD7}"/>
                  </a:ext>
                </a:extLst>
              </p:cNvPr>
              <p:cNvSpPr>
                <a:spLocks noChangeArrowheads="1"/>
              </p:cNvSpPr>
              <p:nvPr/>
            </p:nvSpPr>
            <p:spPr bwMode="auto">
              <a:xfrm>
                <a:off x="480" y="227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6" name="Rectangle 175">
                <a:extLst>
                  <a:ext uri="{FF2B5EF4-FFF2-40B4-BE49-F238E27FC236}">
                    <a16:creationId xmlns:a16="http://schemas.microsoft.com/office/drawing/2014/main" id="{92BD0DC5-BBDF-CF3B-0674-012595A02C8A}"/>
                  </a:ext>
                </a:extLst>
              </p:cNvPr>
              <p:cNvSpPr>
                <a:spLocks noChangeArrowheads="1"/>
              </p:cNvSpPr>
              <p:nvPr/>
            </p:nvSpPr>
            <p:spPr bwMode="auto">
              <a:xfrm>
                <a:off x="480" y="228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7" name="Rectangle 176">
                <a:extLst>
                  <a:ext uri="{FF2B5EF4-FFF2-40B4-BE49-F238E27FC236}">
                    <a16:creationId xmlns:a16="http://schemas.microsoft.com/office/drawing/2014/main" id="{ACEB5103-B4EE-82F1-786C-334E31A5F77E}"/>
                  </a:ext>
                </a:extLst>
              </p:cNvPr>
              <p:cNvSpPr>
                <a:spLocks noChangeArrowheads="1"/>
              </p:cNvSpPr>
              <p:nvPr/>
            </p:nvSpPr>
            <p:spPr bwMode="auto">
              <a:xfrm>
                <a:off x="480" y="229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8" name="Rectangle 177">
                <a:extLst>
                  <a:ext uri="{FF2B5EF4-FFF2-40B4-BE49-F238E27FC236}">
                    <a16:creationId xmlns:a16="http://schemas.microsoft.com/office/drawing/2014/main" id="{5685BF67-8FC2-83D8-B889-CEB856B95BF3}"/>
                  </a:ext>
                </a:extLst>
              </p:cNvPr>
              <p:cNvSpPr>
                <a:spLocks noChangeArrowheads="1"/>
              </p:cNvSpPr>
              <p:nvPr/>
            </p:nvSpPr>
            <p:spPr bwMode="auto">
              <a:xfrm>
                <a:off x="480" y="230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79" name="Rectangle 178">
                <a:extLst>
                  <a:ext uri="{FF2B5EF4-FFF2-40B4-BE49-F238E27FC236}">
                    <a16:creationId xmlns:a16="http://schemas.microsoft.com/office/drawing/2014/main" id="{D5445588-EC80-79F5-CED5-4B9F2FE7DCB0}"/>
                  </a:ext>
                </a:extLst>
              </p:cNvPr>
              <p:cNvSpPr>
                <a:spLocks noChangeArrowheads="1"/>
              </p:cNvSpPr>
              <p:nvPr/>
            </p:nvSpPr>
            <p:spPr bwMode="auto">
              <a:xfrm>
                <a:off x="480" y="231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0" name="Rectangle 179">
                <a:extLst>
                  <a:ext uri="{FF2B5EF4-FFF2-40B4-BE49-F238E27FC236}">
                    <a16:creationId xmlns:a16="http://schemas.microsoft.com/office/drawing/2014/main" id="{0C808E2E-B957-A1B0-D2A3-F3261EE05AC8}"/>
                  </a:ext>
                </a:extLst>
              </p:cNvPr>
              <p:cNvSpPr>
                <a:spLocks noChangeArrowheads="1"/>
              </p:cNvSpPr>
              <p:nvPr/>
            </p:nvSpPr>
            <p:spPr bwMode="auto">
              <a:xfrm>
                <a:off x="480" y="232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1" name="Rectangle 180">
                <a:extLst>
                  <a:ext uri="{FF2B5EF4-FFF2-40B4-BE49-F238E27FC236}">
                    <a16:creationId xmlns:a16="http://schemas.microsoft.com/office/drawing/2014/main" id="{F2B10DF3-208E-AE8C-D15C-623EF8483EA9}"/>
                  </a:ext>
                </a:extLst>
              </p:cNvPr>
              <p:cNvSpPr>
                <a:spLocks noChangeArrowheads="1"/>
              </p:cNvSpPr>
              <p:nvPr/>
            </p:nvSpPr>
            <p:spPr bwMode="auto">
              <a:xfrm>
                <a:off x="480" y="233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2" name="Rectangle 181">
                <a:extLst>
                  <a:ext uri="{FF2B5EF4-FFF2-40B4-BE49-F238E27FC236}">
                    <a16:creationId xmlns:a16="http://schemas.microsoft.com/office/drawing/2014/main" id="{B3E8D38A-80F6-66B7-6F43-BD051E4F9E5A}"/>
                  </a:ext>
                </a:extLst>
              </p:cNvPr>
              <p:cNvSpPr>
                <a:spLocks noChangeArrowheads="1"/>
              </p:cNvSpPr>
              <p:nvPr/>
            </p:nvSpPr>
            <p:spPr bwMode="auto">
              <a:xfrm>
                <a:off x="480" y="234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3" name="Rectangle 182">
                <a:extLst>
                  <a:ext uri="{FF2B5EF4-FFF2-40B4-BE49-F238E27FC236}">
                    <a16:creationId xmlns:a16="http://schemas.microsoft.com/office/drawing/2014/main" id="{C66B36B4-1104-ED56-BD8A-C7ACC6427521}"/>
                  </a:ext>
                </a:extLst>
              </p:cNvPr>
              <p:cNvSpPr>
                <a:spLocks noChangeArrowheads="1"/>
              </p:cNvSpPr>
              <p:nvPr/>
            </p:nvSpPr>
            <p:spPr bwMode="auto">
              <a:xfrm>
                <a:off x="480" y="235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4" name="Rectangle 183">
                <a:extLst>
                  <a:ext uri="{FF2B5EF4-FFF2-40B4-BE49-F238E27FC236}">
                    <a16:creationId xmlns:a16="http://schemas.microsoft.com/office/drawing/2014/main" id="{98336677-AD10-15C6-B0B7-21CC71430595}"/>
                  </a:ext>
                </a:extLst>
              </p:cNvPr>
              <p:cNvSpPr>
                <a:spLocks noChangeArrowheads="1"/>
              </p:cNvSpPr>
              <p:nvPr/>
            </p:nvSpPr>
            <p:spPr bwMode="auto">
              <a:xfrm>
                <a:off x="480" y="236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5" name="Rectangle 184">
                <a:extLst>
                  <a:ext uri="{FF2B5EF4-FFF2-40B4-BE49-F238E27FC236}">
                    <a16:creationId xmlns:a16="http://schemas.microsoft.com/office/drawing/2014/main" id="{3E3E80DC-C307-BD72-435B-175F5F67A337}"/>
                  </a:ext>
                </a:extLst>
              </p:cNvPr>
              <p:cNvSpPr>
                <a:spLocks noChangeArrowheads="1"/>
              </p:cNvSpPr>
              <p:nvPr/>
            </p:nvSpPr>
            <p:spPr bwMode="auto">
              <a:xfrm>
                <a:off x="480" y="236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6" name="Rectangle 185">
                <a:extLst>
                  <a:ext uri="{FF2B5EF4-FFF2-40B4-BE49-F238E27FC236}">
                    <a16:creationId xmlns:a16="http://schemas.microsoft.com/office/drawing/2014/main" id="{71A62E41-9C34-FE5F-3FFC-A80E52CB71CC}"/>
                  </a:ext>
                </a:extLst>
              </p:cNvPr>
              <p:cNvSpPr>
                <a:spLocks noChangeArrowheads="1"/>
              </p:cNvSpPr>
              <p:nvPr/>
            </p:nvSpPr>
            <p:spPr bwMode="auto">
              <a:xfrm>
                <a:off x="480" y="237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7" name="Rectangle 186">
                <a:extLst>
                  <a:ext uri="{FF2B5EF4-FFF2-40B4-BE49-F238E27FC236}">
                    <a16:creationId xmlns:a16="http://schemas.microsoft.com/office/drawing/2014/main" id="{FC0AB9EF-3365-C165-8342-D061DE4073BA}"/>
                  </a:ext>
                </a:extLst>
              </p:cNvPr>
              <p:cNvSpPr>
                <a:spLocks noChangeArrowheads="1"/>
              </p:cNvSpPr>
              <p:nvPr/>
            </p:nvSpPr>
            <p:spPr bwMode="auto">
              <a:xfrm>
                <a:off x="480" y="238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8" name="Rectangle 187">
                <a:extLst>
                  <a:ext uri="{FF2B5EF4-FFF2-40B4-BE49-F238E27FC236}">
                    <a16:creationId xmlns:a16="http://schemas.microsoft.com/office/drawing/2014/main" id="{97C0341F-A009-3CFC-47E5-50A70F0D3417}"/>
                  </a:ext>
                </a:extLst>
              </p:cNvPr>
              <p:cNvSpPr>
                <a:spLocks noChangeArrowheads="1"/>
              </p:cNvSpPr>
              <p:nvPr/>
            </p:nvSpPr>
            <p:spPr bwMode="auto">
              <a:xfrm>
                <a:off x="480" y="239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89" name="Rectangle 188">
                <a:extLst>
                  <a:ext uri="{FF2B5EF4-FFF2-40B4-BE49-F238E27FC236}">
                    <a16:creationId xmlns:a16="http://schemas.microsoft.com/office/drawing/2014/main" id="{82972480-3338-F345-1AE6-41BF475573D4}"/>
                  </a:ext>
                </a:extLst>
              </p:cNvPr>
              <p:cNvSpPr>
                <a:spLocks noChangeArrowheads="1"/>
              </p:cNvSpPr>
              <p:nvPr/>
            </p:nvSpPr>
            <p:spPr bwMode="auto">
              <a:xfrm>
                <a:off x="480" y="240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0" name="Rectangle 189">
                <a:extLst>
                  <a:ext uri="{FF2B5EF4-FFF2-40B4-BE49-F238E27FC236}">
                    <a16:creationId xmlns:a16="http://schemas.microsoft.com/office/drawing/2014/main" id="{380E2A57-7966-FAD7-E834-6C8C6BC67446}"/>
                  </a:ext>
                </a:extLst>
              </p:cNvPr>
              <p:cNvSpPr>
                <a:spLocks noChangeArrowheads="1"/>
              </p:cNvSpPr>
              <p:nvPr/>
            </p:nvSpPr>
            <p:spPr bwMode="auto">
              <a:xfrm>
                <a:off x="480" y="241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1" name="Rectangle 190">
                <a:extLst>
                  <a:ext uri="{FF2B5EF4-FFF2-40B4-BE49-F238E27FC236}">
                    <a16:creationId xmlns:a16="http://schemas.microsoft.com/office/drawing/2014/main" id="{6E62E002-9CBE-94E0-6554-FE5C44D32B3F}"/>
                  </a:ext>
                </a:extLst>
              </p:cNvPr>
              <p:cNvSpPr>
                <a:spLocks noChangeArrowheads="1"/>
              </p:cNvSpPr>
              <p:nvPr/>
            </p:nvSpPr>
            <p:spPr bwMode="auto">
              <a:xfrm>
                <a:off x="480" y="242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2" name="Rectangle 191">
                <a:extLst>
                  <a:ext uri="{FF2B5EF4-FFF2-40B4-BE49-F238E27FC236}">
                    <a16:creationId xmlns:a16="http://schemas.microsoft.com/office/drawing/2014/main" id="{DF6214C6-E57D-E929-6520-284646E3A3D6}"/>
                  </a:ext>
                </a:extLst>
              </p:cNvPr>
              <p:cNvSpPr>
                <a:spLocks noChangeArrowheads="1"/>
              </p:cNvSpPr>
              <p:nvPr/>
            </p:nvSpPr>
            <p:spPr bwMode="auto">
              <a:xfrm>
                <a:off x="480" y="243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3" name="Rectangle 192">
                <a:extLst>
                  <a:ext uri="{FF2B5EF4-FFF2-40B4-BE49-F238E27FC236}">
                    <a16:creationId xmlns:a16="http://schemas.microsoft.com/office/drawing/2014/main" id="{1DEB050E-48BF-F8D2-6466-DE6D1D6618F3}"/>
                  </a:ext>
                </a:extLst>
              </p:cNvPr>
              <p:cNvSpPr>
                <a:spLocks noChangeArrowheads="1"/>
              </p:cNvSpPr>
              <p:nvPr/>
            </p:nvSpPr>
            <p:spPr bwMode="auto">
              <a:xfrm>
                <a:off x="480" y="244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4" name="Rectangle 193">
                <a:extLst>
                  <a:ext uri="{FF2B5EF4-FFF2-40B4-BE49-F238E27FC236}">
                    <a16:creationId xmlns:a16="http://schemas.microsoft.com/office/drawing/2014/main" id="{6A9AA7A5-6D04-41B0-AFFA-2AE0A48C9E2A}"/>
                  </a:ext>
                </a:extLst>
              </p:cNvPr>
              <p:cNvSpPr>
                <a:spLocks noChangeArrowheads="1"/>
              </p:cNvSpPr>
              <p:nvPr/>
            </p:nvSpPr>
            <p:spPr bwMode="auto">
              <a:xfrm>
                <a:off x="480" y="245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5" name="Rectangle 194">
                <a:extLst>
                  <a:ext uri="{FF2B5EF4-FFF2-40B4-BE49-F238E27FC236}">
                    <a16:creationId xmlns:a16="http://schemas.microsoft.com/office/drawing/2014/main" id="{F6275F07-F45B-0917-404D-C2A1314EACF0}"/>
                  </a:ext>
                </a:extLst>
              </p:cNvPr>
              <p:cNvSpPr>
                <a:spLocks noChangeArrowheads="1"/>
              </p:cNvSpPr>
              <p:nvPr/>
            </p:nvSpPr>
            <p:spPr bwMode="auto">
              <a:xfrm>
                <a:off x="480" y="246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6" name="Rectangle 195">
                <a:extLst>
                  <a:ext uri="{FF2B5EF4-FFF2-40B4-BE49-F238E27FC236}">
                    <a16:creationId xmlns:a16="http://schemas.microsoft.com/office/drawing/2014/main" id="{36776C62-8A8D-954C-0610-0B96BBFF4046}"/>
                  </a:ext>
                </a:extLst>
              </p:cNvPr>
              <p:cNvSpPr>
                <a:spLocks noChangeArrowheads="1"/>
              </p:cNvSpPr>
              <p:nvPr/>
            </p:nvSpPr>
            <p:spPr bwMode="auto">
              <a:xfrm>
                <a:off x="480" y="247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7" name="Rectangle 196">
                <a:extLst>
                  <a:ext uri="{FF2B5EF4-FFF2-40B4-BE49-F238E27FC236}">
                    <a16:creationId xmlns:a16="http://schemas.microsoft.com/office/drawing/2014/main" id="{3B402EC0-5136-0A35-B4D2-F2DEA19BEB67}"/>
                  </a:ext>
                </a:extLst>
              </p:cNvPr>
              <p:cNvSpPr>
                <a:spLocks noChangeArrowheads="1"/>
              </p:cNvSpPr>
              <p:nvPr/>
            </p:nvSpPr>
            <p:spPr bwMode="auto">
              <a:xfrm>
                <a:off x="480" y="248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8" name="Rectangle 197">
                <a:extLst>
                  <a:ext uri="{FF2B5EF4-FFF2-40B4-BE49-F238E27FC236}">
                    <a16:creationId xmlns:a16="http://schemas.microsoft.com/office/drawing/2014/main" id="{6E8138E4-B5B1-304C-D808-B8A71F489799}"/>
                  </a:ext>
                </a:extLst>
              </p:cNvPr>
              <p:cNvSpPr>
                <a:spLocks noChangeArrowheads="1"/>
              </p:cNvSpPr>
              <p:nvPr/>
            </p:nvSpPr>
            <p:spPr bwMode="auto">
              <a:xfrm>
                <a:off x="480" y="249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99" name="Rectangle 198">
                <a:extLst>
                  <a:ext uri="{FF2B5EF4-FFF2-40B4-BE49-F238E27FC236}">
                    <a16:creationId xmlns:a16="http://schemas.microsoft.com/office/drawing/2014/main" id="{0E0A1452-4D9F-CC53-BC7A-2A9F5222488E}"/>
                  </a:ext>
                </a:extLst>
              </p:cNvPr>
              <p:cNvSpPr>
                <a:spLocks noChangeArrowheads="1"/>
              </p:cNvSpPr>
              <p:nvPr/>
            </p:nvSpPr>
            <p:spPr bwMode="auto">
              <a:xfrm>
                <a:off x="480" y="250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0" name="Rectangle 199">
                <a:extLst>
                  <a:ext uri="{FF2B5EF4-FFF2-40B4-BE49-F238E27FC236}">
                    <a16:creationId xmlns:a16="http://schemas.microsoft.com/office/drawing/2014/main" id="{0E90A764-13D9-C33E-B9D7-DA85DCDCDC45}"/>
                  </a:ext>
                </a:extLst>
              </p:cNvPr>
              <p:cNvSpPr>
                <a:spLocks noChangeArrowheads="1"/>
              </p:cNvSpPr>
              <p:nvPr/>
            </p:nvSpPr>
            <p:spPr bwMode="auto">
              <a:xfrm>
                <a:off x="480" y="251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1" name="Rectangle 200">
                <a:extLst>
                  <a:ext uri="{FF2B5EF4-FFF2-40B4-BE49-F238E27FC236}">
                    <a16:creationId xmlns:a16="http://schemas.microsoft.com/office/drawing/2014/main" id="{88B7E01D-24DB-B5DE-21BA-CEEEEA8E61C3}"/>
                  </a:ext>
                </a:extLst>
              </p:cNvPr>
              <p:cNvSpPr>
                <a:spLocks noChangeArrowheads="1"/>
              </p:cNvSpPr>
              <p:nvPr/>
            </p:nvSpPr>
            <p:spPr bwMode="auto">
              <a:xfrm>
                <a:off x="480" y="252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2" name="Rectangle 201">
                <a:extLst>
                  <a:ext uri="{FF2B5EF4-FFF2-40B4-BE49-F238E27FC236}">
                    <a16:creationId xmlns:a16="http://schemas.microsoft.com/office/drawing/2014/main" id="{60F46664-539A-ED90-21AF-D1E7EA50BBE7}"/>
                  </a:ext>
                </a:extLst>
              </p:cNvPr>
              <p:cNvSpPr>
                <a:spLocks noChangeArrowheads="1"/>
              </p:cNvSpPr>
              <p:nvPr/>
            </p:nvSpPr>
            <p:spPr bwMode="auto">
              <a:xfrm>
                <a:off x="480" y="253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3" name="Rectangle 202">
                <a:extLst>
                  <a:ext uri="{FF2B5EF4-FFF2-40B4-BE49-F238E27FC236}">
                    <a16:creationId xmlns:a16="http://schemas.microsoft.com/office/drawing/2014/main" id="{6A94F0A2-C60E-30BC-C3EE-153BBD7510BB}"/>
                  </a:ext>
                </a:extLst>
              </p:cNvPr>
              <p:cNvSpPr>
                <a:spLocks noChangeArrowheads="1"/>
              </p:cNvSpPr>
              <p:nvPr/>
            </p:nvSpPr>
            <p:spPr bwMode="auto">
              <a:xfrm>
                <a:off x="480" y="254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4" name="Rectangle 203">
                <a:extLst>
                  <a:ext uri="{FF2B5EF4-FFF2-40B4-BE49-F238E27FC236}">
                    <a16:creationId xmlns:a16="http://schemas.microsoft.com/office/drawing/2014/main" id="{C643C870-0924-1F53-B3EA-9406A830098B}"/>
                  </a:ext>
                </a:extLst>
              </p:cNvPr>
              <p:cNvSpPr>
                <a:spLocks noChangeArrowheads="1"/>
              </p:cNvSpPr>
              <p:nvPr/>
            </p:nvSpPr>
            <p:spPr bwMode="auto">
              <a:xfrm>
                <a:off x="480" y="255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5" name="Rectangle 204">
                <a:extLst>
                  <a:ext uri="{FF2B5EF4-FFF2-40B4-BE49-F238E27FC236}">
                    <a16:creationId xmlns:a16="http://schemas.microsoft.com/office/drawing/2014/main" id="{E8FE333D-13D6-5846-C2D4-E8658496CBDC}"/>
                  </a:ext>
                </a:extLst>
              </p:cNvPr>
              <p:cNvSpPr>
                <a:spLocks noChangeArrowheads="1"/>
              </p:cNvSpPr>
              <p:nvPr/>
            </p:nvSpPr>
            <p:spPr bwMode="auto">
              <a:xfrm>
                <a:off x="480" y="255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6" name="Rectangle 205">
                <a:extLst>
                  <a:ext uri="{FF2B5EF4-FFF2-40B4-BE49-F238E27FC236}">
                    <a16:creationId xmlns:a16="http://schemas.microsoft.com/office/drawing/2014/main" id="{A80805C1-8E39-00FD-27E7-D359D72D3BD4}"/>
                  </a:ext>
                </a:extLst>
              </p:cNvPr>
              <p:cNvSpPr>
                <a:spLocks noChangeArrowheads="1"/>
              </p:cNvSpPr>
              <p:nvPr/>
            </p:nvSpPr>
            <p:spPr bwMode="auto">
              <a:xfrm>
                <a:off x="480" y="256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7" name="Rectangle 206">
                <a:extLst>
                  <a:ext uri="{FF2B5EF4-FFF2-40B4-BE49-F238E27FC236}">
                    <a16:creationId xmlns:a16="http://schemas.microsoft.com/office/drawing/2014/main" id="{0ABDE967-96DF-C300-FD08-C85D28E5C30B}"/>
                  </a:ext>
                </a:extLst>
              </p:cNvPr>
              <p:cNvSpPr>
                <a:spLocks noChangeArrowheads="1"/>
              </p:cNvSpPr>
              <p:nvPr/>
            </p:nvSpPr>
            <p:spPr bwMode="auto">
              <a:xfrm>
                <a:off x="480" y="257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8" name="Rectangle 207">
                <a:extLst>
                  <a:ext uri="{FF2B5EF4-FFF2-40B4-BE49-F238E27FC236}">
                    <a16:creationId xmlns:a16="http://schemas.microsoft.com/office/drawing/2014/main" id="{804F4A8B-0249-8C70-502A-6163DCEFD21E}"/>
                  </a:ext>
                </a:extLst>
              </p:cNvPr>
              <p:cNvSpPr>
                <a:spLocks noChangeArrowheads="1"/>
              </p:cNvSpPr>
              <p:nvPr/>
            </p:nvSpPr>
            <p:spPr bwMode="auto">
              <a:xfrm>
                <a:off x="480" y="258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09" name="Rectangle 208">
                <a:extLst>
                  <a:ext uri="{FF2B5EF4-FFF2-40B4-BE49-F238E27FC236}">
                    <a16:creationId xmlns:a16="http://schemas.microsoft.com/office/drawing/2014/main" id="{4B3AA27B-3BBE-C7B4-28C3-D4F5F76192F7}"/>
                  </a:ext>
                </a:extLst>
              </p:cNvPr>
              <p:cNvSpPr>
                <a:spLocks noChangeArrowheads="1"/>
              </p:cNvSpPr>
              <p:nvPr/>
            </p:nvSpPr>
            <p:spPr bwMode="auto">
              <a:xfrm>
                <a:off x="480" y="259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0" name="Rectangle 209">
                <a:extLst>
                  <a:ext uri="{FF2B5EF4-FFF2-40B4-BE49-F238E27FC236}">
                    <a16:creationId xmlns:a16="http://schemas.microsoft.com/office/drawing/2014/main" id="{93EEC921-8997-4604-40FD-5BD2AC183E56}"/>
                  </a:ext>
                </a:extLst>
              </p:cNvPr>
              <p:cNvSpPr>
                <a:spLocks noChangeArrowheads="1"/>
              </p:cNvSpPr>
              <p:nvPr/>
            </p:nvSpPr>
            <p:spPr bwMode="auto">
              <a:xfrm>
                <a:off x="480" y="260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1" name="Rectangle 210">
                <a:extLst>
                  <a:ext uri="{FF2B5EF4-FFF2-40B4-BE49-F238E27FC236}">
                    <a16:creationId xmlns:a16="http://schemas.microsoft.com/office/drawing/2014/main" id="{6FA9C959-2908-357F-BCFE-DA92D9B1BAFE}"/>
                  </a:ext>
                </a:extLst>
              </p:cNvPr>
              <p:cNvSpPr>
                <a:spLocks noChangeArrowheads="1"/>
              </p:cNvSpPr>
              <p:nvPr/>
            </p:nvSpPr>
            <p:spPr bwMode="auto">
              <a:xfrm>
                <a:off x="480" y="261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2" name="Rectangle 211">
                <a:extLst>
                  <a:ext uri="{FF2B5EF4-FFF2-40B4-BE49-F238E27FC236}">
                    <a16:creationId xmlns:a16="http://schemas.microsoft.com/office/drawing/2014/main" id="{3F9E738A-7B7A-3923-2B3E-33D733BF4936}"/>
                  </a:ext>
                </a:extLst>
              </p:cNvPr>
              <p:cNvSpPr>
                <a:spLocks noChangeArrowheads="1"/>
              </p:cNvSpPr>
              <p:nvPr/>
            </p:nvSpPr>
            <p:spPr bwMode="auto">
              <a:xfrm>
                <a:off x="480" y="262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3" name="Rectangle 212">
                <a:extLst>
                  <a:ext uri="{FF2B5EF4-FFF2-40B4-BE49-F238E27FC236}">
                    <a16:creationId xmlns:a16="http://schemas.microsoft.com/office/drawing/2014/main" id="{9DAFD0D6-B639-6CFF-9C1A-F21CF1DBA925}"/>
                  </a:ext>
                </a:extLst>
              </p:cNvPr>
              <p:cNvSpPr>
                <a:spLocks noChangeArrowheads="1"/>
              </p:cNvSpPr>
              <p:nvPr/>
            </p:nvSpPr>
            <p:spPr bwMode="auto">
              <a:xfrm>
                <a:off x="480" y="263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4" name="Rectangle 213">
                <a:extLst>
                  <a:ext uri="{FF2B5EF4-FFF2-40B4-BE49-F238E27FC236}">
                    <a16:creationId xmlns:a16="http://schemas.microsoft.com/office/drawing/2014/main" id="{A16C88EE-2E1F-978D-95E1-E97590F559D5}"/>
                  </a:ext>
                </a:extLst>
              </p:cNvPr>
              <p:cNvSpPr>
                <a:spLocks noChangeArrowheads="1"/>
              </p:cNvSpPr>
              <p:nvPr/>
            </p:nvSpPr>
            <p:spPr bwMode="auto">
              <a:xfrm>
                <a:off x="480" y="264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5" name="Rectangle 214">
                <a:extLst>
                  <a:ext uri="{FF2B5EF4-FFF2-40B4-BE49-F238E27FC236}">
                    <a16:creationId xmlns:a16="http://schemas.microsoft.com/office/drawing/2014/main" id="{62963D4D-FF1D-661C-8190-27C35983DA84}"/>
                  </a:ext>
                </a:extLst>
              </p:cNvPr>
              <p:cNvSpPr>
                <a:spLocks noChangeArrowheads="1"/>
              </p:cNvSpPr>
              <p:nvPr/>
            </p:nvSpPr>
            <p:spPr bwMode="auto">
              <a:xfrm>
                <a:off x="480" y="265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6" name="Rectangle 215">
                <a:extLst>
                  <a:ext uri="{FF2B5EF4-FFF2-40B4-BE49-F238E27FC236}">
                    <a16:creationId xmlns:a16="http://schemas.microsoft.com/office/drawing/2014/main" id="{E7ED13CF-99AA-BB88-557A-89F6155D7F18}"/>
                  </a:ext>
                </a:extLst>
              </p:cNvPr>
              <p:cNvSpPr>
                <a:spLocks noChangeArrowheads="1"/>
              </p:cNvSpPr>
              <p:nvPr/>
            </p:nvSpPr>
            <p:spPr bwMode="auto">
              <a:xfrm>
                <a:off x="480" y="266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7" name="Rectangle 216">
                <a:extLst>
                  <a:ext uri="{FF2B5EF4-FFF2-40B4-BE49-F238E27FC236}">
                    <a16:creationId xmlns:a16="http://schemas.microsoft.com/office/drawing/2014/main" id="{C4A15811-F438-EE9E-2FAE-D4B2CCAD81F9}"/>
                  </a:ext>
                </a:extLst>
              </p:cNvPr>
              <p:cNvSpPr>
                <a:spLocks noChangeArrowheads="1"/>
              </p:cNvSpPr>
              <p:nvPr/>
            </p:nvSpPr>
            <p:spPr bwMode="auto">
              <a:xfrm>
                <a:off x="480" y="267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8" name="Rectangle 217">
                <a:extLst>
                  <a:ext uri="{FF2B5EF4-FFF2-40B4-BE49-F238E27FC236}">
                    <a16:creationId xmlns:a16="http://schemas.microsoft.com/office/drawing/2014/main" id="{B7358972-2500-8FC7-B806-A1F44FAAAF63}"/>
                  </a:ext>
                </a:extLst>
              </p:cNvPr>
              <p:cNvSpPr>
                <a:spLocks noChangeArrowheads="1"/>
              </p:cNvSpPr>
              <p:nvPr/>
            </p:nvSpPr>
            <p:spPr bwMode="auto">
              <a:xfrm>
                <a:off x="480" y="268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19" name="Rectangle 218">
                <a:extLst>
                  <a:ext uri="{FF2B5EF4-FFF2-40B4-BE49-F238E27FC236}">
                    <a16:creationId xmlns:a16="http://schemas.microsoft.com/office/drawing/2014/main" id="{BE2FE002-7451-8769-B5F2-E1ABF0FE5D27}"/>
                  </a:ext>
                </a:extLst>
              </p:cNvPr>
              <p:cNvSpPr>
                <a:spLocks noChangeArrowheads="1"/>
              </p:cNvSpPr>
              <p:nvPr/>
            </p:nvSpPr>
            <p:spPr bwMode="auto">
              <a:xfrm>
                <a:off x="480" y="269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0" name="Rectangle 219">
                <a:extLst>
                  <a:ext uri="{FF2B5EF4-FFF2-40B4-BE49-F238E27FC236}">
                    <a16:creationId xmlns:a16="http://schemas.microsoft.com/office/drawing/2014/main" id="{9D4DACE9-4BFB-1F3F-F0F5-A8A45DB6CC8A}"/>
                  </a:ext>
                </a:extLst>
              </p:cNvPr>
              <p:cNvSpPr>
                <a:spLocks noChangeArrowheads="1"/>
              </p:cNvSpPr>
              <p:nvPr/>
            </p:nvSpPr>
            <p:spPr bwMode="auto">
              <a:xfrm>
                <a:off x="480" y="270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1" name="Rectangle 220">
                <a:extLst>
                  <a:ext uri="{FF2B5EF4-FFF2-40B4-BE49-F238E27FC236}">
                    <a16:creationId xmlns:a16="http://schemas.microsoft.com/office/drawing/2014/main" id="{3FFE6742-7101-E198-7FC8-5ADBA61BA021}"/>
                  </a:ext>
                </a:extLst>
              </p:cNvPr>
              <p:cNvSpPr>
                <a:spLocks noChangeArrowheads="1"/>
              </p:cNvSpPr>
              <p:nvPr/>
            </p:nvSpPr>
            <p:spPr bwMode="auto">
              <a:xfrm>
                <a:off x="480" y="271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2" name="Rectangle 221">
                <a:extLst>
                  <a:ext uri="{FF2B5EF4-FFF2-40B4-BE49-F238E27FC236}">
                    <a16:creationId xmlns:a16="http://schemas.microsoft.com/office/drawing/2014/main" id="{C20B8C77-F5C2-7D80-7B34-1AE0384E4BE7}"/>
                  </a:ext>
                </a:extLst>
              </p:cNvPr>
              <p:cNvSpPr>
                <a:spLocks noChangeArrowheads="1"/>
              </p:cNvSpPr>
              <p:nvPr/>
            </p:nvSpPr>
            <p:spPr bwMode="auto">
              <a:xfrm>
                <a:off x="480" y="272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3" name="Rectangle 222">
                <a:extLst>
                  <a:ext uri="{FF2B5EF4-FFF2-40B4-BE49-F238E27FC236}">
                    <a16:creationId xmlns:a16="http://schemas.microsoft.com/office/drawing/2014/main" id="{3ED24B70-1B86-929E-EFA0-C266E5926A57}"/>
                  </a:ext>
                </a:extLst>
              </p:cNvPr>
              <p:cNvSpPr>
                <a:spLocks noChangeArrowheads="1"/>
              </p:cNvSpPr>
              <p:nvPr/>
            </p:nvSpPr>
            <p:spPr bwMode="auto">
              <a:xfrm>
                <a:off x="480" y="273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4" name="Rectangle 223">
                <a:extLst>
                  <a:ext uri="{FF2B5EF4-FFF2-40B4-BE49-F238E27FC236}">
                    <a16:creationId xmlns:a16="http://schemas.microsoft.com/office/drawing/2014/main" id="{8C3E75DE-758A-E99B-68AD-68DD4FC930DE}"/>
                  </a:ext>
                </a:extLst>
              </p:cNvPr>
              <p:cNvSpPr>
                <a:spLocks noChangeArrowheads="1"/>
              </p:cNvSpPr>
              <p:nvPr/>
            </p:nvSpPr>
            <p:spPr bwMode="auto">
              <a:xfrm>
                <a:off x="480" y="273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5" name="Rectangle 224">
                <a:extLst>
                  <a:ext uri="{FF2B5EF4-FFF2-40B4-BE49-F238E27FC236}">
                    <a16:creationId xmlns:a16="http://schemas.microsoft.com/office/drawing/2014/main" id="{B8FEDDC6-0E12-8DB4-5C10-0A67EDA6C2BC}"/>
                  </a:ext>
                </a:extLst>
              </p:cNvPr>
              <p:cNvSpPr>
                <a:spLocks noChangeArrowheads="1"/>
              </p:cNvSpPr>
              <p:nvPr/>
            </p:nvSpPr>
            <p:spPr bwMode="auto">
              <a:xfrm>
                <a:off x="480" y="274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6" name="Rectangle 225">
                <a:extLst>
                  <a:ext uri="{FF2B5EF4-FFF2-40B4-BE49-F238E27FC236}">
                    <a16:creationId xmlns:a16="http://schemas.microsoft.com/office/drawing/2014/main" id="{3EA1CBAC-AEB3-C458-AA62-CF864CE178F4}"/>
                  </a:ext>
                </a:extLst>
              </p:cNvPr>
              <p:cNvSpPr>
                <a:spLocks noChangeArrowheads="1"/>
              </p:cNvSpPr>
              <p:nvPr/>
            </p:nvSpPr>
            <p:spPr bwMode="auto">
              <a:xfrm>
                <a:off x="480" y="275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7" name="Rectangle 226">
                <a:extLst>
                  <a:ext uri="{FF2B5EF4-FFF2-40B4-BE49-F238E27FC236}">
                    <a16:creationId xmlns:a16="http://schemas.microsoft.com/office/drawing/2014/main" id="{C58EBA29-5380-F2C7-2DFD-DD02D72B8F04}"/>
                  </a:ext>
                </a:extLst>
              </p:cNvPr>
              <p:cNvSpPr>
                <a:spLocks noChangeArrowheads="1"/>
              </p:cNvSpPr>
              <p:nvPr/>
            </p:nvSpPr>
            <p:spPr bwMode="auto">
              <a:xfrm>
                <a:off x="480" y="276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8" name="Rectangle 227">
                <a:extLst>
                  <a:ext uri="{FF2B5EF4-FFF2-40B4-BE49-F238E27FC236}">
                    <a16:creationId xmlns:a16="http://schemas.microsoft.com/office/drawing/2014/main" id="{D92F9A18-0B5A-3E79-5AA2-3F623756A78D}"/>
                  </a:ext>
                </a:extLst>
              </p:cNvPr>
              <p:cNvSpPr>
                <a:spLocks noChangeArrowheads="1"/>
              </p:cNvSpPr>
              <p:nvPr/>
            </p:nvSpPr>
            <p:spPr bwMode="auto">
              <a:xfrm>
                <a:off x="480" y="277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9" name="Rectangle 228">
                <a:extLst>
                  <a:ext uri="{FF2B5EF4-FFF2-40B4-BE49-F238E27FC236}">
                    <a16:creationId xmlns:a16="http://schemas.microsoft.com/office/drawing/2014/main" id="{1EABD0D2-CDE2-4488-DBB6-E516EEAD3182}"/>
                  </a:ext>
                </a:extLst>
              </p:cNvPr>
              <p:cNvSpPr>
                <a:spLocks noChangeArrowheads="1"/>
              </p:cNvSpPr>
              <p:nvPr/>
            </p:nvSpPr>
            <p:spPr bwMode="auto">
              <a:xfrm>
                <a:off x="480" y="278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0" name="Rectangle 229">
                <a:extLst>
                  <a:ext uri="{FF2B5EF4-FFF2-40B4-BE49-F238E27FC236}">
                    <a16:creationId xmlns:a16="http://schemas.microsoft.com/office/drawing/2014/main" id="{3C78CE99-4954-9D51-3361-2BE333695756}"/>
                  </a:ext>
                </a:extLst>
              </p:cNvPr>
              <p:cNvSpPr>
                <a:spLocks noChangeArrowheads="1"/>
              </p:cNvSpPr>
              <p:nvPr/>
            </p:nvSpPr>
            <p:spPr bwMode="auto">
              <a:xfrm>
                <a:off x="480" y="279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1" name="Rectangle 230">
                <a:extLst>
                  <a:ext uri="{FF2B5EF4-FFF2-40B4-BE49-F238E27FC236}">
                    <a16:creationId xmlns:a16="http://schemas.microsoft.com/office/drawing/2014/main" id="{6BD05122-4CBE-FAF4-BDFB-4AF099640D9B}"/>
                  </a:ext>
                </a:extLst>
              </p:cNvPr>
              <p:cNvSpPr>
                <a:spLocks noChangeArrowheads="1"/>
              </p:cNvSpPr>
              <p:nvPr/>
            </p:nvSpPr>
            <p:spPr bwMode="auto">
              <a:xfrm>
                <a:off x="480" y="280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2" name="Rectangle 231">
                <a:extLst>
                  <a:ext uri="{FF2B5EF4-FFF2-40B4-BE49-F238E27FC236}">
                    <a16:creationId xmlns:a16="http://schemas.microsoft.com/office/drawing/2014/main" id="{B2E41A01-364D-3795-0F2B-7CA664F22CAE}"/>
                  </a:ext>
                </a:extLst>
              </p:cNvPr>
              <p:cNvSpPr>
                <a:spLocks noChangeArrowheads="1"/>
              </p:cNvSpPr>
              <p:nvPr/>
            </p:nvSpPr>
            <p:spPr bwMode="auto">
              <a:xfrm>
                <a:off x="480" y="281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3" name="Rectangle 232">
                <a:extLst>
                  <a:ext uri="{FF2B5EF4-FFF2-40B4-BE49-F238E27FC236}">
                    <a16:creationId xmlns:a16="http://schemas.microsoft.com/office/drawing/2014/main" id="{2640E013-68C2-4BD6-5DBE-FED84222E354}"/>
                  </a:ext>
                </a:extLst>
              </p:cNvPr>
              <p:cNvSpPr>
                <a:spLocks noChangeArrowheads="1"/>
              </p:cNvSpPr>
              <p:nvPr/>
            </p:nvSpPr>
            <p:spPr bwMode="auto">
              <a:xfrm>
                <a:off x="480" y="282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4" name="Rectangle 233">
                <a:extLst>
                  <a:ext uri="{FF2B5EF4-FFF2-40B4-BE49-F238E27FC236}">
                    <a16:creationId xmlns:a16="http://schemas.microsoft.com/office/drawing/2014/main" id="{2A60C963-A76C-6BA2-F8C0-4BEF68728927}"/>
                  </a:ext>
                </a:extLst>
              </p:cNvPr>
              <p:cNvSpPr>
                <a:spLocks noChangeArrowheads="1"/>
              </p:cNvSpPr>
              <p:nvPr/>
            </p:nvSpPr>
            <p:spPr bwMode="auto">
              <a:xfrm>
                <a:off x="480" y="283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5" name="Rectangle 234">
                <a:extLst>
                  <a:ext uri="{FF2B5EF4-FFF2-40B4-BE49-F238E27FC236}">
                    <a16:creationId xmlns:a16="http://schemas.microsoft.com/office/drawing/2014/main" id="{0C7C0216-5B0D-E1A3-9036-6BFE35CC187B}"/>
                  </a:ext>
                </a:extLst>
              </p:cNvPr>
              <p:cNvSpPr>
                <a:spLocks noChangeArrowheads="1"/>
              </p:cNvSpPr>
              <p:nvPr/>
            </p:nvSpPr>
            <p:spPr bwMode="auto">
              <a:xfrm>
                <a:off x="480" y="284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6" name="Rectangle 235">
                <a:extLst>
                  <a:ext uri="{FF2B5EF4-FFF2-40B4-BE49-F238E27FC236}">
                    <a16:creationId xmlns:a16="http://schemas.microsoft.com/office/drawing/2014/main" id="{431B6C83-4F59-465D-3551-0BEA374750CB}"/>
                  </a:ext>
                </a:extLst>
              </p:cNvPr>
              <p:cNvSpPr>
                <a:spLocks noChangeArrowheads="1"/>
              </p:cNvSpPr>
              <p:nvPr/>
            </p:nvSpPr>
            <p:spPr bwMode="auto">
              <a:xfrm>
                <a:off x="480" y="285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7" name="Rectangle 236">
                <a:extLst>
                  <a:ext uri="{FF2B5EF4-FFF2-40B4-BE49-F238E27FC236}">
                    <a16:creationId xmlns:a16="http://schemas.microsoft.com/office/drawing/2014/main" id="{890DA18F-2BA5-1903-FD37-C24660CD85FB}"/>
                  </a:ext>
                </a:extLst>
              </p:cNvPr>
              <p:cNvSpPr>
                <a:spLocks noChangeArrowheads="1"/>
              </p:cNvSpPr>
              <p:nvPr/>
            </p:nvSpPr>
            <p:spPr bwMode="auto">
              <a:xfrm>
                <a:off x="480" y="286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8" name="Rectangle 237">
                <a:extLst>
                  <a:ext uri="{FF2B5EF4-FFF2-40B4-BE49-F238E27FC236}">
                    <a16:creationId xmlns:a16="http://schemas.microsoft.com/office/drawing/2014/main" id="{3A8A9F40-FD2C-C6F8-F4CA-437539FD5AC4}"/>
                  </a:ext>
                </a:extLst>
              </p:cNvPr>
              <p:cNvSpPr>
                <a:spLocks noChangeArrowheads="1"/>
              </p:cNvSpPr>
              <p:nvPr/>
            </p:nvSpPr>
            <p:spPr bwMode="auto">
              <a:xfrm>
                <a:off x="480" y="287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9" name="Rectangle 238">
                <a:extLst>
                  <a:ext uri="{FF2B5EF4-FFF2-40B4-BE49-F238E27FC236}">
                    <a16:creationId xmlns:a16="http://schemas.microsoft.com/office/drawing/2014/main" id="{E0F4E3F5-59BF-49A3-68FC-6D7BE5F7CDA9}"/>
                  </a:ext>
                </a:extLst>
              </p:cNvPr>
              <p:cNvSpPr>
                <a:spLocks noChangeArrowheads="1"/>
              </p:cNvSpPr>
              <p:nvPr/>
            </p:nvSpPr>
            <p:spPr bwMode="auto">
              <a:xfrm>
                <a:off x="480" y="288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0" name="Rectangle 239">
                <a:extLst>
                  <a:ext uri="{FF2B5EF4-FFF2-40B4-BE49-F238E27FC236}">
                    <a16:creationId xmlns:a16="http://schemas.microsoft.com/office/drawing/2014/main" id="{E9B98BDA-BF0B-850E-2278-8DE00030700F}"/>
                  </a:ext>
                </a:extLst>
              </p:cNvPr>
              <p:cNvSpPr>
                <a:spLocks noChangeArrowheads="1"/>
              </p:cNvSpPr>
              <p:nvPr/>
            </p:nvSpPr>
            <p:spPr bwMode="auto">
              <a:xfrm>
                <a:off x="480" y="289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1" name="Rectangle 240">
                <a:extLst>
                  <a:ext uri="{FF2B5EF4-FFF2-40B4-BE49-F238E27FC236}">
                    <a16:creationId xmlns:a16="http://schemas.microsoft.com/office/drawing/2014/main" id="{82EA2E4F-ED7D-D382-DCF8-21AD22FF0570}"/>
                  </a:ext>
                </a:extLst>
              </p:cNvPr>
              <p:cNvSpPr>
                <a:spLocks noChangeArrowheads="1"/>
              </p:cNvSpPr>
              <p:nvPr/>
            </p:nvSpPr>
            <p:spPr bwMode="auto">
              <a:xfrm>
                <a:off x="480" y="290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2" name="Rectangle 241">
                <a:extLst>
                  <a:ext uri="{FF2B5EF4-FFF2-40B4-BE49-F238E27FC236}">
                    <a16:creationId xmlns:a16="http://schemas.microsoft.com/office/drawing/2014/main" id="{5FA168F1-1FEC-857A-007D-B903D9433FC0}"/>
                  </a:ext>
                </a:extLst>
              </p:cNvPr>
              <p:cNvSpPr>
                <a:spLocks noChangeArrowheads="1"/>
              </p:cNvSpPr>
              <p:nvPr/>
            </p:nvSpPr>
            <p:spPr bwMode="auto">
              <a:xfrm>
                <a:off x="480" y="291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3" name="Rectangle 242">
                <a:extLst>
                  <a:ext uri="{FF2B5EF4-FFF2-40B4-BE49-F238E27FC236}">
                    <a16:creationId xmlns:a16="http://schemas.microsoft.com/office/drawing/2014/main" id="{276F4166-9F38-C7D2-8E78-0311E7C0E15C}"/>
                  </a:ext>
                </a:extLst>
              </p:cNvPr>
              <p:cNvSpPr>
                <a:spLocks noChangeArrowheads="1"/>
              </p:cNvSpPr>
              <p:nvPr/>
            </p:nvSpPr>
            <p:spPr bwMode="auto">
              <a:xfrm>
                <a:off x="480" y="292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4" name="Rectangle 243">
                <a:extLst>
                  <a:ext uri="{FF2B5EF4-FFF2-40B4-BE49-F238E27FC236}">
                    <a16:creationId xmlns:a16="http://schemas.microsoft.com/office/drawing/2014/main" id="{FFA24BE8-A370-7799-CEB2-23BB6B59C1B7}"/>
                  </a:ext>
                </a:extLst>
              </p:cNvPr>
              <p:cNvSpPr>
                <a:spLocks noChangeArrowheads="1"/>
              </p:cNvSpPr>
              <p:nvPr/>
            </p:nvSpPr>
            <p:spPr bwMode="auto">
              <a:xfrm>
                <a:off x="480" y="292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5" name="Rectangle 244">
                <a:extLst>
                  <a:ext uri="{FF2B5EF4-FFF2-40B4-BE49-F238E27FC236}">
                    <a16:creationId xmlns:a16="http://schemas.microsoft.com/office/drawing/2014/main" id="{A4C08B56-ED17-EF22-2581-1B6F1A73198E}"/>
                  </a:ext>
                </a:extLst>
              </p:cNvPr>
              <p:cNvSpPr>
                <a:spLocks noChangeArrowheads="1"/>
              </p:cNvSpPr>
              <p:nvPr/>
            </p:nvSpPr>
            <p:spPr bwMode="auto">
              <a:xfrm>
                <a:off x="480" y="293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6" name="Rectangle 245">
                <a:extLst>
                  <a:ext uri="{FF2B5EF4-FFF2-40B4-BE49-F238E27FC236}">
                    <a16:creationId xmlns:a16="http://schemas.microsoft.com/office/drawing/2014/main" id="{BAB12AA8-FA6D-88C0-5601-75E4ECD17B0C}"/>
                  </a:ext>
                </a:extLst>
              </p:cNvPr>
              <p:cNvSpPr>
                <a:spLocks noChangeArrowheads="1"/>
              </p:cNvSpPr>
              <p:nvPr/>
            </p:nvSpPr>
            <p:spPr bwMode="auto">
              <a:xfrm>
                <a:off x="480" y="294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7" name="Rectangle 246">
                <a:extLst>
                  <a:ext uri="{FF2B5EF4-FFF2-40B4-BE49-F238E27FC236}">
                    <a16:creationId xmlns:a16="http://schemas.microsoft.com/office/drawing/2014/main" id="{DF8C6D46-D82B-E370-4749-7DB52DFABBD5}"/>
                  </a:ext>
                </a:extLst>
              </p:cNvPr>
              <p:cNvSpPr>
                <a:spLocks noChangeArrowheads="1"/>
              </p:cNvSpPr>
              <p:nvPr/>
            </p:nvSpPr>
            <p:spPr bwMode="auto">
              <a:xfrm>
                <a:off x="480" y="295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8" name="Rectangle 247">
                <a:extLst>
                  <a:ext uri="{FF2B5EF4-FFF2-40B4-BE49-F238E27FC236}">
                    <a16:creationId xmlns:a16="http://schemas.microsoft.com/office/drawing/2014/main" id="{15CA0620-C324-2F40-BDB4-CFBCE4D7456E}"/>
                  </a:ext>
                </a:extLst>
              </p:cNvPr>
              <p:cNvSpPr>
                <a:spLocks noChangeArrowheads="1"/>
              </p:cNvSpPr>
              <p:nvPr/>
            </p:nvSpPr>
            <p:spPr bwMode="auto">
              <a:xfrm>
                <a:off x="480" y="296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9" name="Rectangle 248">
                <a:extLst>
                  <a:ext uri="{FF2B5EF4-FFF2-40B4-BE49-F238E27FC236}">
                    <a16:creationId xmlns:a16="http://schemas.microsoft.com/office/drawing/2014/main" id="{49CA792C-0EBA-3838-9007-CF57D19020D8}"/>
                  </a:ext>
                </a:extLst>
              </p:cNvPr>
              <p:cNvSpPr>
                <a:spLocks noChangeArrowheads="1"/>
              </p:cNvSpPr>
              <p:nvPr/>
            </p:nvSpPr>
            <p:spPr bwMode="auto">
              <a:xfrm>
                <a:off x="480" y="297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0" name="Rectangle 249">
                <a:extLst>
                  <a:ext uri="{FF2B5EF4-FFF2-40B4-BE49-F238E27FC236}">
                    <a16:creationId xmlns:a16="http://schemas.microsoft.com/office/drawing/2014/main" id="{5BE4F412-7C3A-4A00-261A-1D7B2130B043}"/>
                  </a:ext>
                </a:extLst>
              </p:cNvPr>
              <p:cNvSpPr>
                <a:spLocks noChangeArrowheads="1"/>
              </p:cNvSpPr>
              <p:nvPr/>
            </p:nvSpPr>
            <p:spPr bwMode="auto">
              <a:xfrm>
                <a:off x="480" y="298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1" name="Rectangle 250">
                <a:extLst>
                  <a:ext uri="{FF2B5EF4-FFF2-40B4-BE49-F238E27FC236}">
                    <a16:creationId xmlns:a16="http://schemas.microsoft.com/office/drawing/2014/main" id="{5D85825B-9CF8-6399-EE5C-148C1F5C64B4}"/>
                  </a:ext>
                </a:extLst>
              </p:cNvPr>
              <p:cNvSpPr>
                <a:spLocks noChangeArrowheads="1"/>
              </p:cNvSpPr>
              <p:nvPr/>
            </p:nvSpPr>
            <p:spPr bwMode="auto">
              <a:xfrm>
                <a:off x="480" y="299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2" name="Rectangle 251">
                <a:extLst>
                  <a:ext uri="{FF2B5EF4-FFF2-40B4-BE49-F238E27FC236}">
                    <a16:creationId xmlns:a16="http://schemas.microsoft.com/office/drawing/2014/main" id="{875DD351-9B12-1D45-5416-A87FCE662349}"/>
                  </a:ext>
                </a:extLst>
              </p:cNvPr>
              <p:cNvSpPr>
                <a:spLocks noChangeArrowheads="1"/>
              </p:cNvSpPr>
              <p:nvPr/>
            </p:nvSpPr>
            <p:spPr bwMode="auto">
              <a:xfrm>
                <a:off x="480" y="300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3" name="Rectangle 252">
                <a:extLst>
                  <a:ext uri="{FF2B5EF4-FFF2-40B4-BE49-F238E27FC236}">
                    <a16:creationId xmlns:a16="http://schemas.microsoft.com/office/drawing/2014/main" id="{84D7D568-1691-5DC4-550F-5216F71F6A31}"/>
                  </a:ext>
                </a:extLst>
              </p:cNvPr>
              <p:cNvSpPr>
                <a:spLocks noChangeArrowheads="1"/>
              </p:cNvSpPr>
              <p:nvPr/>
            </p:nvSpPr>
            <p:spPr bwMode="auto">
              <a:xfrm>
                <a:off x="480" y="301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4" name="Rectangle 253">
                <a:extLst>
                  <a:ext uri="{FF2B5EF4-FFF2-40B4-BE49-F238E27FC236}">
                    <a16:creationId xmlns:a16="http://schemas.microsoft.com/office/drawing/2014/main" id="{7360EE3F-0D1F-1310-DFA1-D8A99D4F7CF1}"/>
                  </a:ext>
                </a:extLst>
              </p:cNvPr>
              <p:cNvSpPr>
                <a:spLocks noChangeArrowheads="1"/>
              </p:cNvSpPr>
              <p:nvPr/>
            </p:nvSpPr>
            <p:spPr bwMode="auto">
              <a:xfrm>
                <a:off x="480" y="302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5" name="Rectangle 254">
                <a:extLst>
                  <a:ext uri="{FF2B5EF4-FFF2-40B4-BE49-F238E27FC236}">
                    <a16:creationId xmlns:a16="http://schemas.microsoft.com/office/drawing/2014/main" id="{1A1A3356-FBF1-D32C-B288-DF3867B86975}"/>
                  </a:ext>
                </a:extLst>
              </p:cNvPr>
              <p:cNvSpPr>
                <a:spLocks noChangeArrowheads="1"/>
              </p:cNvSpPr>
              <p:nvPr/>
            </p:nvSpPr>
            <p:spPr bwMode="auto">
              <a:xfrm>
                <a:off x="480" y="303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6" name="Rectangle 255">
                <a:extLst>
                  <a:ext uri="{FF2B5EF4-FFF2-40B4-BE49-F238E27FC236}">
                    <a16:creationId xmlns:a16="http://schemas.microsoft.com/office/drawing/2014/main" id="{CE22B569-D79A-0C1C-9483-CD04669203D7}"/>
                  </a:ext>
                </a:extLst>
              </p:cNvPr>
              <p:cNvSpPr>
                <a:spLocks noChangeArrowheads="1"/>
              </p:cNvSpPr>
              <p:nvPr/>
            </p:nvSpPr>
            <p:spPr bwMode="auto">
              <a:xfrm>
                <a:off x="480" y="304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7" name="Rectangle 256">
                <a:extLst>
                  <a:ext uri="{FF2B5EF4-FFF2-40B4-BE49-F238E27FC236}">
                    <a16:creationId xmlns:a16="http://schemas.microsoft.com/office/drawing/2014/main" id="{3807F96E-286E-6BFB-EEF3-C9D8A2022AE3}"/>
                  </a:ext>
                </a:extLst>
              </p:cNvPr>
              <p:cNvSpPr>
                <a:spLocks noChangeArrowheads="1"/>
              </p:cNvSpPr>
              <p:nvPr/>
            </p:nvSpPr>
            <p:spPr bwMode="auto">
              <a:xfrm>
                <a:off x="480" y="305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8" name="Rectangle 257">
                <a:extLst>
                  <a:ext uri="{FF2B5EF4-FFF2-40B4-BE49-F238E27FC236}">
                    <a16:creationId xmlns:a16="http://schemas.microsoft.com/office/drawing/2014/main" id="{24704C67-E872-D380-C12F-93CB3A9544C8}"/>
                  </a:ext>
                </a:extLst>
              </p:cNvPr>
              <p:cNvSpPr>
                <a:spLocks noChangeArrowheads="1"/>
              </p:cNvSpPr>
              <p:nvPr/>
            </p:nvSpPr>
            <p:spPr bwMode="auto">
              <a:xfrm>
                <a:off x="480" y="306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59" name="Rectangle 258">
                <a:extLst>
                  <a:ext uri="{FF2B5EF4-FFF2-40B4-BE49-F238E27FC236}">
                    <a16:creationId xmlns:a16="http://schemas.microsoft.com/office/drawing/2014/main" id="{8CFB4564-F5D6-58FE-D58D-528D48A988EF}"/>
                  </a:ext>
                </a:extLst>
              </p:cNvPr>
              <p:cNvSpPr>
                <a:spLocks noChangeArrowheads="1"/>
              </p:cNvSpPr>
              <p:nvPr/>
            </p:nvSpPr>
            <p:spPr bwMode="auto">
              <a:xfrm>
                <a:off x="480" y="307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0" name="Rectangle 259">
                <a:extLst>
                  <a:ext uri="{FF2B5EF4-FFF2-40B4-BE49-F238E27FC236}">
                    <a16:creationId xmlns:a16="http://schemas.microsoft.com/office/drawing/2014/main" id="{83641FC3-0FC6-3417-46A5-6CE0B4DD5604}"/>
                  </a:ext>
                </a:extLst>
              </p:cNvPr>
              <p:cNvSpPr>
                <a:spLocks noChangeArrowheads="1"/>
              </p:cNvSpPr>
              <p:nvPr/>
            </p:nvSpPr>
            <p:spPr bwMode="auto">
              <a:xfrm>
                <a:off x="480" y="308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1" name="Rectangle 260">
                <a:extLst>
                  <a:ext uri="{FF2B5EF4-FFF2-40B4-BE49-F238E27FC236}">
                    <a16:creationId xmlns:a16="http://schemas.microsoft.com/office/drawing/2014/main" id="{DE7F6947-3CFA-4EE4-6B90-E2E82D7ECEC6}"/>
                  </a:ext>
                </a:extLst>
              </p:cNvPr>
              <p:cNvSpPr>
                <a:spLocks noChangeArrowheads="1"/>
              </p:cNvSpPr>
              <p:nvPr/>
            </p:nvSpPr>
            <p:spPr bwMode="auto">
              <a:xfrm>
                <a:off x="480" y="309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2" name="Rectangle 261">
                <a:extLst>
                  <a:ext uri="{FF2B5EF4-FFF2-40B4-BE49-F238E27FC236}">
                    <a16:creationId xmlns:a16="http://schemas.microsoft.com/office/drawing/2014/main" id="{68C77B80-DF85-3FE5-B4CA-0CB01146757F}"/>
                  </a:ext>
                </a:extLst>
              </p:cNvPr>
              <p:cNvSpPr>
                <a:spLocks noChangeArrowheads="1"/>
              </p:cNvSpPr>
              <p:nvPr/>
            </p:nvSpPr>
            <p:spPr bwMode="auto">
              <a:xfrm>
                <a:off x="480" y="310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3" name="Rectangle 262">
                <a:extLst>
                  <a:ext uri="{FF2B5EF4-FFF2-40B4-BE49-F238E27FC236}">
                    <a16:creationId xmlns:a16="http://schemas.microsoft.com/office/drawing/2014/main" id="{D69AD357-4735-0832-D520-D45C2EAE59C9}"/>
                  </a:ext>
                </a:extLst>
              </p:cNvPr>
              <p:cNvSpPr>
                <a:spLocks noChangeArrowheads="1"/>
              </p:cNvSpPr>
              <p:nvPr/>
            </p:nvSpPr>
            <p:spPr bwMode="auto">
              <a:xfrm>
                <a:off x="480" y="311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4" name="Rectangle 263">
                <a:extLst>
                  <a:ext uri="{FF2B5EF4-FFF2-40B4-BE49-F238E27FC236}">
                    <a16:creationId xmlns:a16="http://schemas.microsoft.com/office/drawing/2014/main" id="{ED7CAB68-FA50-E1B3-8EE0-C94BF4B71B83}"/>
                  </a:ext>
                </a:extLst>
              </p:cNvPr>
              <p:cNvSpPr>
                <a:spLocks noChangeArrowheads="1"/>
              </p:cNvSpPr>
              <p:nvPr/>
            </p:nvSpPr>
            <p:spPr bwMode="auto">
              <a:xfrm>
                <a:off x="480" y="311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5" name="Rectangle 264">
                <a:extLst>
                  <a:ext uri="{FF2B5EF4-FFF2-40B4-BE49-F238E27FC236}">
                    <a16:creationId xmlns:a16="http://schemas.microsoft.com/office/drawing/2014/main" id="{D4D6499B-3891-CCFE-2335-D01610ADADB8}"/>
                  </a:ext>
                </a:extLst>
              </p:cNvPr>
              <p:cNvSpPr>
                <a:spLocks noChangeArrowheads="1"/>
              </p:cNvSpPr>
              <p:nvPr/>
            </p:nvSpPr>
            <p:spPr bwMode="auto">
              <a:xfrm>
                <a:off x="480" y="312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6" name="Rectangle 265">
                <a:extLst>
                  <a:ext uri="{FF2B5EF4-FFF2-40B4-BE49-F238E27FC236}">
                    <a16:creationId xmlns:a16="http://schemas.microsoft.com/office/drawing/2014/main" id="{D543AE5C-A337-AD88-5B7F-70EB8FD592D5}"/>
                  </a:ext>
                </a:extLst>
              </p:cNvPr>
              <p:cNvSpPr>
                <a:spLocks noChangeArrowheads="1"/>
              </p:cNvSpPr>
              <p:nvPr/>
            </p:nvSpPr>
            <p:spPr bwMode="auto">
              <a:xfrm>
                <a:off x="480" y="313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7" name="Rectangle 266">
                <a:extLst>
                  <a:ext uri="{FF2B5EF4-FFF2-40B4-BE49-F238E27FC236}">
                    <a16:creationId xmlns:a16="http://schemas.microsoft.com/office/drawing/2014/main" id="{BE5CE3BD-C12D-E815-7C0E-25C224EDC68B}"/>
                  </a:ext>
                </a:extLst>
              </p:cNvPr>
              <p:cNvSpPr>
                <a:spLocks noChangeArrowheads="1"/>
              </p:cNvSpPr>
              <p:nvPr/>
            </p:nvSpPr>
            <p:spPr bwMode="auto">
              <a:xfrm>
                <a:off x="480" y="314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8" name="Rectangle 267">
                <a:extLst>
                  <a:ext uri="{FF2B5EF4-FFF2-40B4-BE49-F238E27FC236}">
                    <a16:creationId xmlns:a16="http://schemas.microsoft.com/office/drawing/2014/main" id="{84814581-06FB-8A70-3E5F-DAB15297A81D}"/>
                  </a:ext>
                </a:extLst>
              </p:cNvPr>
              <p:cNvSpPr>
                <a:spLocks noChangeArrowheads="1"/>
              </p:cNvSpPr>
              <p:nvPr/>
            </p:nvSpPr>
            <p:spPr bwMode="auto">
              <a:xfrm>
                <a:off x="480" y="315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69" name="Rectangle 268">
                <a:extLst>
                  <a:ext uri="{FF2B5EF4-FFF2-40B4-BE49-F238E27FC236}">
                    <a16:creationId xmlns:a16="http://schemas.microsoft.com/office/drawing/2014/main" id="{C962C3F6-8F62-E4C1-4CC4-E676B111968C}"/>
                  </a:ext>
                </a:extLst>
              </p:cNvPr>
              <p:cNvSpPr>
                <a:spLocks noChangeArrowheads="1"/>
              </p:cNvSpPr>
              <p:nvPr/>
            </p:nvSpPr>
            <p:spPr bwMode="auto">
              <a:xfrm>
                <a:off x="480" y="316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0" name="Rectangle 269">
                <a:extLst>
                  <a:ext uri="{FF2B5EF4-FFF2-40B4-BE49-F238E27FC236}">
                    <a16:creationId xmlns:a16="http://schemas.microsoft.com/office/drawing/2014/main" id="{CCA3A912-1DB4-EDBE-967C-E5D420704401}"/>
                  </a:ext>
                </a:extLst>
              </p:cNvPr>
              <p:cNvSpPr>
                <a:spLocks noChangeArrowheads="1"/>
              </p:cNvSpPr>
              <p:nvPr/>
            </p:nvSpPr>
            <p:spPr bwMode="auto">
              <a:xfrm>
                <a:off x="480" y="317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1" name="Rectangle 270">
                <a:extLst>
                  <a:ext uri="{FF2B5EF4-FFF2-40B4-BE49-F238E27FC236}">
                    <a16:creationId xmlns:a16="http://schemas.microsoft.com/office/drawing/2014/main" id="{61902330-716D-36CF-259B-463B9A6191F2}"/>
                  </a:ext>
                </a:extLst>
              </p:cNvPr>
              <p:cNvSpPr>
                <a:spLocks noChangeArrowheads="1"/>
              </p:cNvSpPr>
              <p:nvPr/>
            </p:nvSpPr>
            <p:spPr bwMode="auto">
              <a:xfrm>
                <a:off x="480" y="318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2" name="Rectangle 271">
                <a:extLst>
                  <a:ext uri="{FF2B5EF4-FFF2-40B4-BE49-F238E27FC236}">
                    <a16:creationId xmlns:a16="http://schemas.microsoft.com/office/drawing/2014/main" id="{3C70E8E0-4741-D4BD-1F0D-5A33D988CC13}"/>
                  </a:ext>
                </a:extLst>
              </p:cNvPr>
              <p:cNvSpPr>
                <a:spLocks noChangeArrowheads="1"/>
              </p:cNvSpPr>
              <p:nvPr/>
            </p:nvSpPr>
            <p:spPr bwMode="auto">
              <a:xfrm>
                <a:off x="480" y="319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3" name="Rectangle 272">
                <a:extLst>
                  <a:ext uri="{FF2B5EF4-FFF2-40B4-BE49-F238E27FC236}">
                    <a16:creationId xmlns:a16="http://schemas.microsoft.com/office/drawing/2014/main" id="{332D3307-56BA-527C-1DE1-4CF1D7FC6E18}"/>
                  </a:ext>
                </a:extLst>
              </p:cNvPr>
              <p:cNvSpPr>
                <a:spLocks noChangeArrowheads="1"/>
              </p:cNvSpPr>
              <p:nvPr/>
            </p:nvSpPr>
            <p:spPr bwMode="auto">
              <a:xfrm>
                <a:off x="480" y="320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4" name="Rectangle 273">
                <a:extLst>
                  <a:ext uri="{FF2B5EF4-FFF2-40B4-BE49-F238E27FC236}">
                    <a16:creationId xmlns:a16="http://schemas.microsoft.com/office/drawing/2014/main" id="{1765C58E-9743-9F49-AC76-E2EAD7E82638}"/>
                  </a:ext>
                </a:extLst>
              </p:cNvPr>
              <p:cNvSpPr>
                <a:spLocks noChangeArrowheads="1"/>
              </p:cNvSpPr>
              <p:nvPr/>
            </p:nvSpPr>
            <p:spPr bwMode="auto">
              <a:xfrm>
                <a:off x="480" y="321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5" name="Rectangle 274">
                <a:extLst>
                  <a:ext uri="{FF2B5EF4-FFF2-40B4-BE49-F238E27FC236}">
                    <a16:creationId xmlns:a16="http://schemas.microsoft.com/office/drawing/2014/main" id="{51C5183D-5659-9758-15D5-A22D8BE591F5}"/>
                  </a:ext>
                </a:extLst>
              </p:cNvPr>
              <p:cNvSpPr>
                <a:spLocks noChangeArrowheads="1"/>
              </p:cNvSpPr>
              <p:nvPr/>
            </p:nvSpPr>
            <p:spPr bwMode="auto">
              <a:xfrm>
                <a:off x="480" y="322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6" name="Rectangle 275">
                <a:extLst>
                  <a:ext uri="{FF2B5EF4-FFF2-40B4-BE49-F238E27FC236}">
                    <a16:creationId xmlns:a16="http://schemas.microsoft.com/office/drawing/2014/main" id="{FA4FF127-54A4-75BF-D822-8EA6AAD90A81}"/>
                  </a:ext>
                </a:extLst>
              </p:cNvPr>
              <p:cNvSpPr>
                <a:spLocks noChangeArrowheads="1"/>
              </p:cNvSpPr>
              <p:nvPr/>
            </p:nvSpPr>
            <p:spPr bwMode="auto">
              <a:xfrm>
                <a:off x="480" y="323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7" name="Rectangle 276">
                <a:extLst>
                  <a:ext uri="{FF2B5EF4-FFF2-40B4-BE49-F238E27FC236}">
                    <a16:creationId xmlns:a16="http://schemas.microsoft.com/office/drawing/2014/main" id="{58893C46-034C-88C3-8FB2-C275659A08D5}"/>
                  </a:ext>
                </a:extLst>
              </p:cNvPr>
              <p:cNvSpPr>
                <a:spLocks noChangeArrowheads="1"/>
              </p:cNvSpPr>
              <p:nvPr/>
            </p:nvSpPr>
            <p:spPr bwMode="auto">
              <a:xfrm>
                <a:off x="480" y="324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8" name="Rectangle 277">
                <a:extLst>
                  <a:ext uri="{FF2B5EF4-FFF2-40B4-BE49-F238E27FC236}">
                    <a16:creationId xmlns:a16="http://schemas.microsoft.com/office/drawing/2014/main" id="{150DD372-B084-4CF2-ABB1-4D0842040A11}"/>
                  </a:ext>
                </a:extLst>
              </p:cNvPr>
              <p:cNvSpPr>
                <a:spLocks noChangeArrowheads="1"/>
              </p:cNvSpPr>
              <p:nvPr/>
            </p:nvSpPr>
            <p:spPr bwMode="auto">
              <a:xfrm>
                <a:off x="480" y="325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79" name="Rectangle 278">
                <a:extLst>
                  <a:ext uri="{FF2B5EF4-FFF2-40B4-BE49-F238E27FC236}">
                    <a16:creationId xmlns:a16="http://schemas.microsoft.com/office/drawing/2014/main" id="{F805A48C-CB25-C933-5CA2-45A89548CD8C}"/>
                  </a:ext>
                </a:extLst>
              </p:cNvPr>
              <p:cNvSpPr>
                <a:spLocks noChangeArrowheads="1"/>
              </p:cNvSpPr>
              <p:nvPr/>
            </p:nvSpPr>
            <p:spPr bwMode="auto">
              <a:xfrm>
                <a:off x="480" y="326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0" name="Rectangle 279">
                <a:extLst>
                  <a:ext uri="{FF2B5EF4-FFF2-40B4-BE49-F238E27FC236}">
                    <a16:creationId xmlns:a16="http://schemas.microsoft.com/office/drawing/2014/main" id="{F3B4AF6A-E92B-030F-47F4-6417ACC127DB}"/>
                  </a:ext>
                </a:extLst>
              </p:cNvPr>
              <p:cNvSpPr>
                <a:spLocks noChangeArrowheads="1"/>
              </p:cNvSpPr>
              <p:nvPr/>
            </p:nvSpPr>
            <p:spPr bwMode="auto">
              <a:xfrm>
                <a:off x="480" y="327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1" name="Rectangle 280">
                <a:extLst>
                  <a:ext uri="{FF2B5EF4-FFF2-40B4-BE49-F238E27FC236}">
                    <a16:creationId xmlns:a16="http://schemas.microsoft.com/office/drawing/2014/main" id="{CA808C91-53BA-E795-420E-E1A1FF37A3F5}"/>
                  </a:ext>
                </a:extLst>
              </p:cNvPr>
              <p:cNvSpPr>
                <a:spLocks noChangeArrowheads="1"/>
              </p:cNvSpPr>
              <p:nvPr/>
            </p:nvSpPr>
            <p:spPr bwMode="auto">
              <a:xfrm>
                <a:off x="480" y="328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2" name="Rectangle 281">
                <a:extLst>
                  <a:ext uri="{FF2B5EF4-FFF2-40B4-BE49-F238E27FC236}">
                    <a16:creationId xmlns:a16="http://schemas.microsoft.com/office/drawing/2014/main" id="{E487860C-DE3F-7841-018F-7769D8729C8F}"/>
                  </a:ext>
                </a:extLst>
              </p:cNvPr>
              <p:cNvSpPr>
                <a:spLocks noChangeArrowheads="1"/>
              </p:cNvSpPr>
              <p:nvPr/>
            </p:nvSpPr>
            <p:spPr bwMode="auto">
              <a:xfrm>
                <a:off x="480" y="3290"/>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3" name="Rectangle 282">
                <a:extLst>
                  <a:ext uri="{FF2B5EF4-FFF2-40B4-BE49-F238E27FC236}">
                    <a16:creationId xmlns:a16="http://schemas.microsoft.com/office/drawing/2014/main" id="{CCF01320-ECD5-932F-D0EE-297B5A19A578}"/>
                  </a:ext>
                </a:extLst>
              </p:cNvPr>
              <p:cNvSpPr>
                <a:spLocks noChangeArrowheads="1"/>
              </p:cNvSpPr>
              <p:nvPr/>
            </p:nvSpPr>
            <p:spPr bwMode="auto">
              <a:xfrm>
                <a:off x="480" y="3300"/>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4" name="Rectangle 283">
                <a:extLst>
                  <a:ext uri="{FF2B5EF4-FFF2-40B4-BE49-F238E27FC236}">
                    <a16:creationId xmlns:a16="http://schemas.microsoft.com/office/drawing/2014/main" id="{126F1FC8-95C4-0E98-DAB3-971949B12F96}"/>
                  </a:ext>
                </a:extLst>
              </p:cNvPr>
              <p:cNvSpPr>
                <a:spLocks noChangeArrowheads="1"/>
              </p:cNvSpPr>
              <p:nvPr/>
            </p:nvSpPr>
            <p:spPr bwMode="auto">
              <a:xfrm>
                <a:off x="480" y="3309"/>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5" name="Rectangle 284">
                <a:extLst>
                  <a:ext uri="{FF2B5EF4-FFF2-40B4-BE49-F238E27FC236}">
                    <a16:creationId xmlns:a16="http://schemas.microsoft.com/office/drawing/2014/main" id="{C921AC61-730D-D05A-BAF3-944763CF57AD}"/>
                  </a:ext>
                </a:extLst>
              </p:cNvPr>
              <p:cNvSpPr>
                <a:spLocks noChangeArrowheads="1"/>
              </p:cNvSpPr>
              <p:nvPr/>
            </p:nvSpPr>
            <p:spPr bwMode="auto">
              <a:xfrm>
                <a:off x="480" y="3319"/>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6" name="Rectangle 285">
                <a:extLst>
                  <a:ext uri="{FF2B5EF4-FFF2-40B4-BE49-F238E27FC236}">
                    <a16:creationId xmlns:a16="http://schemas.microsoft.com/office/drawing/2014/main" id="{2640845E-C7B0-4215-3694-944B9475E121}"/>
                  </a:ext>
                </a:extLst>
              </p:cNvPr>
              <p:cNvSpPr>
                <a:spLocks noChangeArrowheads="1"/>
              </p:cNvSpPr>
              <p:nvPr/>
            </p:nvSpPr>
            <p:spPr bwMode="auto">
              <a:xfrm>
                <a:off x="480" y="3328"/>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7" name="Rectangle 286">
                <a:extLst>
                  <a:ext uri="{FF2B5EF4-FFF2-40B4-BE49-F238E27FC236}">
                    <a16:creationId xmlns:a16="http://schemas.microsoft.com/office/drawing/2014/main" id="{15F1E62C-14E3-52AA-0346-4F11FF16F5BA}"/>
                  </a:ext>
                </a:extLst>
              </p:cNvPr>
              <p:cNvSpPr>
                <a:spLocks noChangeArrowheads="1"/>
              </p:cNvSpPr>
              <p:nvPr/>
            </p:nvSpPr>
            <p:spPr bwMode="auto">
              <a:xfrm>
                <a:off x="480" y="3338"/>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8" name="Rectangle 287">
                <a:extLst>
                  <a:ext uri="{FF2B5EF4-FFF2-40B4-BE49-F238E27FC236}">
                    <a16:creationId xmlns:a16="http://schemas.microsoft.com/office/drawing/2014/main" id="{CC8E8640-C614-B0F0-EAF4-4CA82DCB7956}"/>
                  </a:ext>
                </a:extLst>
              </p:cNvPr>
              <p:cNvSpPr>
                <a:spLocks noChangeArrowheads="1"/>
              </p:cNvSpPr>
              <p:nvPr/>
            </p:nvSpPr>
            <p:spPr bwMode="auto">
              <a:xfrm>
                <a:off x="480" y="3347"/>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89" name="Rectangle 288">
                <a:extLst>
                  <a:ext uri="{FF2B5EF4-FFF2-40B4-BE49-F238E27FC236}">
                    <a16:creationId xmlns:a16="http://schemas.microsoft.com/office/drawing/2014/main" id="{0DCD4194-5CD9-C5C1-5997-386D0B45220D}"/>
                  </a:ext>
                </a:extLst>
              </p:cNvPr>
              <p:cNvSpPr>
                <a:spLocks noChangeArrowheads="1"/>
              </p:cNvSpPr>
              <p:nvPr/>
            </p:nvSpPr>
            <p:spPr bwMode="auto">
              <a:xfrm>
                <a:off x="480" y="3357"/>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0" name="Rectangle 289">
                <a:extLst>
                  <a:ext uri="{FF2B5EF4-FFF2-40B4-BE49-F238E27FC236}">
                    <a16:creationId xmlns:a16="http://schemas.microsoft.com/office/drawing/2014/main" id="{AAFF6106-532F-6A4F-3250-F8EA8ADFFAF5}"/>
                  </a:ext>
                </a:extLst>
              </p:cNvPr>
              <p:cNvSpPr>
                <a:spLocks noChangeArrowheads="1"/>
              </p:cNvSpPr>
              <p:nvPr/>
            </p:nvSpPr>
            <p:spPr bwMode="auto">
              <a:xfrm>
                <a:off x="480" y="3366"/>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1" name="Rectangle 290">
                <a:extLst>
                  <a:ext uri="{FF2B5EF4-FFF2-40B4-BE49-F238E27FC236}">
                    <a16:creationId xmlns:a16="http://schemas.microsoft.com/office/drawing/2014/main" id="{A1989C64-1E3B-9E11-FE2A-D2BC78C8F64A}"/>
                  </a:ext>
                </a:extLst>
              </p:cNvPr>
              <p:cNvSpPr>
                <a:spLocks noChangeArrowheads="1"/>
              </p:cNvSpPr>
              <p:nvPr/>
            </p:nvSpPr>
            <p:spPr bwMode="auto">
              <a:xfrm>
                <a:off x="480" y="3376"/>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2" name="Rectangle 291">
                <a:extLst>
                  <a:ext uri="{FF2B5EF4-FFF2-40B4-BE49-F238E27FC236}">
                    <a16:creationId xmlns:a16="http://schemas.microsoft.com/office/drawing/2014/main" id="{A3E16C10-24E1-71CB-816C-4EDDB0D915BD}"/>
                  </a:ext>
                </a:extLst>
              </p:cNvPr>
              <p:cNvSpPr>
                <a:spLocks noChangeArrowheads="1"/>
              </p:cNvSpPr>
              <p:nvPr/>
            </p:nvSpPr>
            <p:spPr bwMode="auto">
              <a:xfrm>
                <a:off x="480" y="3385"/>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3" name="Rectangle 292">
                <a:extLst>
                  <a:ext uri="{FF2B5EF4-FFF2-40B4-BE49-F238E27FC236}">
                    <a16:creationId xmlns:a16="http://schemas.microsoft.com/office/drawing/2014/main" id="{ADC27E0C-1C6F-69C2-CB81-0EC073069F5A}"/>
                  </a:ext>
                </a:extLst>
              </p:cNvPr>
              <p:cNvSpPr>
                <a:spLocks noChangeArrowheads="1"/>
              </p:cNvSpPr>
              <p:nvPr/>
            </p:nvSpPr>
            <p:spPr bwMode="auto">
              <a:xfrm>
                <a:off x="480" y="3395"/>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4" name="Rectangle 293">
                <a:extLst>
                  <a:ext uri="{FF2B5EF4-FFF2-40B4-BE49-F238E27FC236}">
                    <a16:creationId xmlns:a16="http://schemas.microsoft.com/office/drawing/2014/main" id="{40C986D8-1F2F-758A-8851-259C61D17675}"/>
                  </a:ext>
                </a:extLst>
              </p:cNvPr>
              <p:cNvSpPr>
                <a:spLocks noChangeArrowheads="1"/>
              </p:cNvSpPr>
              <p:nvPr/>
            </p:nvSpPr>
            <p:spPr bwMode="auto">
              <a:xfrm>
                <a:off x="480" y="3404"/>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5" name="Rectangle 294">
                <a:extLst>
                  <a:ext uri="{FF2B5EF4-FFF2-40B4-BE49-F238E27FC236}">
                    <a16:creationId xmlns:a16="http://schemas.microsoft.com/office/drawing/2014/main" id="{49BADD1E-8CC6-533E-7D51-E3EA8163BECB}"/>
                  </a:ext>
                </a:extLst>
              </p:cNvPr>
              <p:cNvSpPr>
                <a:spLocks noChangeArrowheads="1"/>
              </p:cNvSpPr>
              <p:nvPr/>
            </p:nvSpPr>
            <p:spPr bwMode="auto">
              <a:xfrm>
                <a:off x="480" y="3414"/>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6" name="Rectangle 295">
                <a:extLst>
                  <a:ext uri="{FF2B5EF4-FFF2-40B4-BE49-F238E27FC236}">
                    <a16:creationId xmlns:a16="http://schemas.microsoft.com/office/drawing/2014/main" id="{AFD40346-3684-F94B-B12C-0AB34235902F}"/>
                  </a:ext>
                </a:extLst>
              </p:cNvPr>
              <p:cNvSpPr>
                <a:spLocks noChangeArrowheads="1"/>
              </p:cNvSpPr>
              <p:nvPr/>
            </p:nvSpPr>
            <p:spPr bwMode="auto">
              <a:xfrm>
                <a:off x="480" y="3423"/>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7" name="Rectangle 296">
                <a:extLst>
                  <a:ext uri="{FF2B5EF4-FFF2-40B4-BE49-F238E27FC236}">
                    <a16:creationId xmlns:a16="http://schemas.microsoft.com/office/drawing/2014/main" id="{3CE06E97-9248-737A-F84F-BDD96D66D4C1}"/>
                  </a:ext>
                </a:extLst>
              </p:cNvPr>
              <p:cNvSpPr>
                <a:spLocks noChangeArrowheads="1"/>
              </p:cNvSpPr>
              <p:nvPr/>
            </p:nvSpPr>
            <p:spPr bwMode="auto">
              <a:xfrm>
                <a:off x="480" y="3433"/>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8" name="Rectangle 297">
                <a:extLst>
                  <a:ext uri="{FF2B5EF4-FFF2-40B4-BE49-F238E27FC236}">
                    <a16:creationId xmlns:a16="http://schemas.microsoft.com/office/drawing/2014/main" id="{1223BCAF-8500-2578-4E54-A8779E92CBA9}"/>
                  </a:ext>
                </a:extLst>
              </p:cNvPr>
              <p:cNvSpPr>
                <a:spLocks noChangeArrowheads="1"/>
              </p:cNvSpPr>
              <p:nvPr/>
            </p:nvSpPr>
            <p:spPr bwMode="auto">
              <a:xfrm>
                <a:off x="480" y="3442"/>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99" name="Rectangle 298">
                <a:extLst>
                  <a:ext uri="{FF2B5EF4-FFF2-40B4-BE49-F238E27FC236}">
                    <a16:creationId xmlns:a16="http://schemas.microsoft.com/office/drawing/2014/main" id="{E43FDF79-C119-CDC9-8D78-70AB35D22D78}"/>
                  </a:ext>
                </a:extLst>
              </p:cNvPr>
              <p:cNvSpPr>
                <a:spLocks noChangeArrowheads="1"/>
              </p:cNvSpPr>
              <p:nvPr/>
            </p:nvSpPr>
            <p:spPr bwMode="auto">
              <a:xfrm>
                <a:off x="480" y="3452"/>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300" name="Rectangle 299">
                <a:extLst>
                  <a:ext uri="{FF2B5EF4-FFF2-40B4-BE49-F238E27FC236}">
                    <a16:creationId xmlns:a16="http://schemas.microsoft.com/office/drawing/2014/main" id="{4511220D-9FE5-9019-B57C-DDCC133023F9}"/>
                  </a:ext>
                </a:extLst>
              </p:cNvPr>
              <p:cNvSpPr>
                <a:spLocks noChangeArrowheads="1"/>
              </p:cNvSpPr>
              <p:nvPr/>
            </p:nvSpPr>
            <p:spPr bwMode="auto">
              <a:xfrm>
                <a:off x="480" y="3461"/>
                <a:ext cx="4888"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301" name="Rectangle 300">
                <a:extLst>
                  <a:ext uri="{FF2B5EF4-FFF2-40B4-BE49-F238E27FC236}">
                    <a16:creationId xmlns:a16="http://schemas.microsoft.com/office/drawing/2014/main" id="{F12F2E4B-EE71-D8EA-8C35-7C704BC7EAF4}"/>
                  </a:ext>
                </a:extLst>
              </p:cNvPr>
              <p:cNvSpPr>
                <a:spLocks noChangeArrowheads="1"/>
              </p:cNvSpPr>
              <p:nvPr/>
            </p:nvSpPr>
            <p:spPr bwMode="auto">
              <a:xfrm>
                <a:off x="480" y="3471"/>
                <a:ext cx="4888"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grpSp>
        <p:sp>
          <p:nvSpPr>
            <p:cNvPr id="28" name="Rectangle 27">
              <a:extLst>
                <a:ext uri="{FF2B5EF4-FFF2-40B4-BE49-F238E27FC236}">
                  <a16:creationId xmlns:a16="http://schemas.microsoft.com/office/drawing/2014/main" id="{C32CD092-041E-E9E9-A73C-82F2E7DA6F7B}"/>
                </a:ext>
              </a:extLst>
            </p:cNvPr>
            <p:cNvSpPr>
              <a:spLocks noChangeArrowheads="1"/>
            </p:cNvSpPr>
            <p:nvPr/>
          </p:nvSpPr>
          <p:spPr bwMode="auto">
            <a:xfrm>
              <a:off x="95408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9" name="Rectangle 28">
              <a:extLst>
                <a:ext uri="{FF2B5EF4-FFF2-40B4-BE49-F238E27FC236}">
                  <a16:creationId xmlns:a16="http://schemas.microsoft.com/office/drawing/2014/main" id="{0774212E-3CF7-6167-41A0-41DD295055C6}"/>
                </a:ext>
              </a:extLst>
            </p:cNvPr>
            <p:cNvSpPr>
              <a:spLocks noChangeArrowheads="1"/>
            </p:cNvSpPr>
            <p:nvPr/>
          </p:nvSpPr>
          <p:spPr bwMode="auto">
            <a:xfrm>
              <a:off x="17272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29">
              <a:extLst>
                <a:ext uri="{FF2B5EF4-FFF2-40B4-BE49-F238E27FC236}">
                  <a16:creationId xmlns:a16="http://schemas.microsoft.com/office/drawing/2014/main" id="{D12CEE4A-E50C-8235-CC50-D1B14F2CCC5C}"/>
                </a:ext>
              </a:extLst>
            </p:cNvPr>
            <p:cNvSpPr>
              <a:spLocks noChangeArrowheads="1"/>
            </p:cNvSpPr>
            <p:nvPr/>
          </p:nvSpPr>
          <p:spPr bwMode="auto">
            <a:xfrm>
              <a:off x="25019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30">
              <a:extLst>
                <a:ext uri="{FF2B5EF4-FFF2-40B4-BE49-F238E27FC236}">
                  <a16:creationId xmlns:a16="http://schemas.microsoft.com/office/drawing/2014/main" id="{8FD4B331-ACB1-1304-DE75-2551A9EB1BFA}"/>
                </a:ext>
              </a:extLst>
            </p:cNvPr>
            <p:cNvSpPr>
              <a:spLocks noChangeArrowheads="1"/>
            </p:cNvSpPr>
            <p:nvPr/>
          </p:nvSpPr>
          <p:spPr bwMode="auto">
            <a:xfrm>
              <a:off x="3276601"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2" name="Rectangle 31">
              <a:extLst>
                <a:ext uri="{FF2B5EF4-FFF2-40B4-BE49-F238E27FC236}">
                  <a16:creationId xmlns:a16="http://schemas.microsoft.com/office/drawing/2014/main" id="{58F0F553-C936-9B0E-9F19-86B1349C4B1E}"/>
                </a:ext>
              </a:extLst>
            </p:cNvPr>
            <p:cNvSpPr>
              <a:spLocks noChangeArrowheads="1"/>
            </p:cNvSpPr>
            <p:nvPr/>
          </p:nvSpPr>
          <p:spPr bwMode="auto">
            <a:xfrm>
              <a:off x="40497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32">
              <a:extLst>
                <a:ext uri="{FF2B5EF4-FFF2-40B4-BE49-F238E27FC236}">
                  <a16:creationId xmlns:a16="http://schemas.microsoft.com/office/drawing/2014/main" id="{F5077E9A-15A2-2B61-77C8-4CF1F40F6D31}"/>
                </a:ext>
              </a:extLst>
            </p:cNvPr>
            <p:cNvSpPr>
              <a:spLocks noChangeArrowheads="1"/>
            </p:cNvSpPr>
            <p:nvPr/>
          </p:nvSpPr>
          <p:spPr bwMode="auto">
            <a:xfrm>
              <a:off x="4824413"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33">
              <a:extLst>
                <a:ext uri="{FF2B5EF4-FFF2-40B4-BE49-F238E27FC236}">
                  <a16:creationId xmlns:a16="http://schemas.microsoft.com/office/drawing/2014/main" id="{D9D02BD8-CB2E-E33F-F2EB-7B3B7A11D2C3}"/>
                </a:ext>
              </a:extLst>
            </p:cNvPr>
            <p:cNvSpPr>
              <a:spLocks noChangeArrowheads="1"/>
            </p:cNvSpPr>
            <p:nvPr/>
          </p:nvSpPr>
          <p:spPr bwMode="auto">
            <a:xfrm>
              <a:off x="55975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34">
              <a:extLst>
                <a:ext uri="{FF2B5EF4-FFF2-40B4-BE49-F238E27FC236}">
                  <a16:creationId xmlns:a16="http://schemas.microsoft.com/office/drawing/2014/main" id="{66888A22-3EE8-C72E-CAC7-5EE5466F8E6A}"/>
                </a:ext>
              </a:extLst>
            </p:cNvPr>
            <p:cNvSpPr>
              <a:spLocks noChangeArrowheads="1"/>
            </p:cNvSpPr>
            <p:nvPr/>
          </p:nvSpPr>
          <p:spPr bwMode="auto">
            <a:xfrm>
              <a:off x="63722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6" name="Rectangle 35">
              <a:extLst>
                <a:ext uri="{FF2B5EF4-FFF2-40B4-BE49-F238E27FC236}">
                  <a16:creationId xmlns:a16="http://schemas.microsoft.com/office/drawing/2014/main" id="{77D007FF-F1C9-7977-172A-B54D92070D75}"/>
                </a:ext>
              </a:extLst>
            </p:cNvPr>
            <p:cNvSpPr>
              <a:spLocks noChangeArrowheads="1"/>
            </p:cNvSpPr>
            <p:nvPr/>
          </p:nvSpPr>
          <p:spPr bwMode="auto">
            <a:xfrm>
              <a:off x="7146926"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7" name="Rectangle 36">
              <a:extLst>
                <a:ext uri="{FF2B5EF4-FFF2-40B4-BE49-F238E27FC236}">
                  <a16:creationId xmlns:a16="http://schemas.microsoft.com/office/drawing/2014/main" id="{F7B7A2CB-7656-E72D-29B0-E38F6C7A115A}"/>
                </a:ext>
              </a:extLst>
            </p:cNvPr>
            <p:cNvSpPr>
              <a:spLocks noChangeArrowheads="1"/>
            </p:cNvSpPr>
            <p:nvPr/>
          </p:nvSpPr>
          <p:spPr bwMode="auto">
            <a:xfrm>
              <a:off x="7920038" y="25886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ectangle 37">
              <a:extLst>
                <a:ext uri="{FF2B5EF4-FFF2-40B4-BE49-F238E27FC236}">
                  <a16:creationId xmlns:a16="http://schemas.microsoft.com/office/drawing/2014/main" id="{C4D75F19-16AE-6B9A-C00C-2C680C83493E}"/>
                </a:ext>
              </a:extLst>
            </p:cNvPr>
            <p:cNvSpPr>
              <a:spLocks noChangeArrowheads="1"/>
            </p:cNvSpPr>
            <p:nvPr/>
          </p:nvSpPr>
          <p:spPr bwMode="auto">
            <a:xfrm>
              <a:off x="95408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9" name="Rectangle 38">
              <a:extLst>
                <a:ext uri="{FF2B5EF4-FFF2-40B4-BE49-F238E27FC236}">
                  <a16:creationId xmlns:a16="http://schemas.microsoft.com/office/drawing/2014/main" id="{0E63B43F-BB76-55AC-AB8B-C487131965E7}"/>
                </a:ext>
              </a:extLst>
            </p:cNvPr>
            <p:cNvSpPr>
              <a:spLocks noChangeArrowheads="1"/>
            </p:cNvSpPr>
            <p:nvPr/>
          </p:nvSpPr>
          <p:spPr bwMode="auto">
            <a:xfrm>
              <a:off x="17272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0" name="Rectangle 39">
              <a:extLst>
                <a:ext uri="{FF2B5EF4-FFF2-40B4-BE49-F238E27FC236}">
                  <a16:creationId xmlns:a16="http://schemas.microsoft.com/office/drawing/2014/main" id="{4F3BD30D-18B8-744F-E585-FD3D982B1B06}"/>
                </a:ext>
              </a:extLst>
            </p:cNvPr>
            <p:cNvSpPr>
              <a:spLocks noChangeArrowheads="1"/>
            </p:cNvSpPr>
            <p:nvPr/>
          </p:nvSpPr>
          <p:spPr bwMode="auto">
            <a:xfrm>
              <a:off x="25019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40">
              <a:extLst>
                <a:ext uri="{FF2B5EF4-FFF2-40B4-BE49-F238E27FC236}">
                  <a16:creationId xmlns:a16="http://schemas.microsoft.com/office/drawing/2014/main" id="{BA48E745-AA65-7EB2-14B2-716311556F7B}"/>
                </a:ext>
              </a:extLst>
            </p:cNvPr>
            <p:cNvSpPr>
              <a:spLocks noChangeArrowheads="1"/>
            </p:cNvSpPr>
            <p:nvPr/>
          </p:nvSpPr>
          <p:spPr bwMode="auto">
            <a:xfrm>
              <a:off x="3276601"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2" name="Rectangle 41">
              <a:extLst>
                <a:ext uri="{FF2B5EF4-FFF2-40B4-BE49-F238E27FC236}">
                  <a16:creationId xmlns:a16="http://schemas.microsoft.com/office/drawing/2014/main" id="{53DBDAFB-710F-3532-AEFB-7A2AAF1CFD48}"/>
                </a:ext>
              </a:extLst>
            </p:cNvPr>
            <p:cNvSpPr>
              <a:spLocks noChangeArrowheads="1"/>
            </p:cNvSpPr>
            <p:nvPr/>
          </p:nvSpPr>
          <p:spPr bwMode="auto">
            <a:xfrm>
              <a:off x="40497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3" name="Rectangle 42">
              <a:extLst>
                <a:ext uri="{FF2B5EF4-FFF2-40B4-BE49-F238E27FC236}">
                  <a16:creationId xmlns:a16="http://schemas.microsoft.com/office/drawing/2014/main" id="{E9F27413-7808-6A9F-E6CD-CA049810836D}"/>
                </a:ext>
              </a:extLst>
            </p:cNvPr>
            <p:cNvSpPr>
              <a:spLocks noChangeArrowheads="1"/>
            </p:cNvSpPr>
            <p:nvPr/>
          </p:nvSpPr>
          <p:spPr bwMode="auto">
            <a:xfrm>
              <a:off x="4824413"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43">
              <a:extLst>
                <a:ext uri="{FF2B5EF4-FFF2-40B4-BE49-F238E27FC236}">
                  <a16:creationId xmlns:a16="http://schemas.microsoft.com/office/drawing/2014/main" id="{76007E89-4979-1DE7-2DD7-0394A127E9F1}"/>
                </a:ext>
              </a:extLst>
            </p:cNvPr>
            <p:cNvSpPr>
              <a:spLocks noChangeArrowheads="1"/>
            </p:cNvSpPr>
            <p:nvPr/>
          </p:nvSpPr>
          <p:spPr bwMode="auto">
            <a:xfrm>
              <a:off x="55975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5" name="Rectangle 44">
              <a:extLst>
                <a:ext uri="{FF2B5EF4-FFF2-40B4-BE49-F238E27FC236}">
                  <a16:creationId xmlns:a16="http://schemas.microsoft.com/office/drawing/2014/main" id="{60C6C126-8EFC-3612-9060-77D239529E45}"/>
                </a:ext>
              </a:extLst>
            </p:cNvPr>
            <p:cNvSpPr>
              <a:spLocks noChangeArrowheads="1"/>
            </p:cNvSpPr>
            <p:nvPr/>
          </p:nvSpPr>
          <p:spPr bwMode="auto">
            <a:xfrm>
              <a:off x="63722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45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6" name="Rectangle 45">
              <a:extLst>
                <a:ext uri="{FF2B5EF4-FFF2-40B4-BE49-F238E27FC236}">
                  <a16:creationId xmlns:a16="http://schemas.microsoft.com/office/drawing/2014/main" id="{4DDF5CF3-29CB-538F-4FD1-2A3767DD0F99}"/>
                </a:ext>
              </a:extLst>
            </p:cNvPr>
            <p:cNvSpPr>
              <a:spLocks noChangeArrowheads="1"/>
            </p:cNvSpPr>
            <p:nvPr/>
          </p:nvSpPr>
          <p:spPr bwMode="auto">
            <a:xfrm>
              <a:off x="7146926"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7" name="Rectangle 46">
              <a:extLst>
                <a:ext uri="{FF2B5EF4-FFF2-40B4-BE49-F238E27FC236}">
                  <a16:creationId xmlns:a16="http://schemas.microsoft.com/office/drawing/2014/main" id="{A655A561-0EB3-A80E-4B8B-AF45B199729F}"/>
                </a:ext>
              </a:extLst>
            </p:cNvPr>
            <p:cNvSpPr>
              <a:spLocks noChangeArrowheads="1"/>
            </p:cNvSpPr>
            <p:nvPr/>
          </p:nvSpPr>
          <p:spPr bwMode="auto">
            <a:xfrm>
              <a:off x="7920038" y="2944238"/>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8" name="Rectangle 47">
              <a:extLst>
                <a:ext uri="{FF2B5EF4-FFF2-40B4-BE49-F238E27FC236}">
                  <a16:creationId xmlns:a16="http://schemas.microsoft.com/office/drawing/2014/main" id="{F0548650-7EEB-8163-3DB7-DE1DC9195E04}"/>
                </a:ext>
              </a:extLst>
            </p:cNvPr>
            <p:cNvSpPr>
              <a:spLocks noChangeArrowheads="1"/>
            </p:cNvSpPr>
            <p:nvPr/>
          </p:nvSpPr>
          <p:spPr bwMode="auto">
            <a:xfrm>
              <a:off x="95408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9" name="Rectangle 48">
              <a:extLst>
                <a:ext uri="{FF2B5EF4-FFF2-40B4-BE49-F238E27FC236}">
                  <a16:creationId xmlns:a16="http://schemas.microsoft.com/office/drawing/2014/main" id="{9B9E01DC-2BE5-7467-EA66-C660202FAE76}"/>
                </a:ext>
              </a:extLst>
            </p:cNvPr>
            <p:cNvSpPr>
              <a:spLocks noChangeArrowheads="1"/>
            </p:cNvSpPr>
            <p:nvPr/>
          </p:nvSpPr>
          <p:spPr bwMode="auto">
            <a:xfrm>
              <a:off x="17272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0" name="Rectangle 49">
              <a:extLst>
                <a:ext uri="{FF2B5EF4-FFF2-40B4-BE49-F238E27FC236}">
                  <a16:creationId xmlns:a16="http://schemas.microsoft.com/office/drawing/2014/main" id="{DFE14BC9-43AB-4054-1DDC-D67730BF9402}"/>
                </a:ext>
              </a:extLst>
            </p:cNvPr>
            <p:cNvSpPr>
              <a:spLocks noChangeArrowheads="1"/>
            </p:cNvSpPr>
            <p:nvPr/>
          </p:nvSpPr>
          <p:spPr bwMode="auto">
            <a:xfrm>
              <a:off x="25019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1" name="Rectangle 50">
              <a:extLst>
                <a:ext uri="{FF2B5EF4-FFF2-40B4-BE49-F238E27FC236}">
                  <a16:creationId xmlns:a16="http://schemas.microsoft.com/office/drawing/2014/main" id="{02F66149-C24B-1792-262B-061BE41693C8}"/>
                </a:ext>
              </a:extLst>
            </p:cNvPr>
            <p:cNvSpPr>
              <a:spLocks noChangeArrowheads="1"/>
            </p:cNvSpPr>
            <p:nvPr/>
          </p:nvSpPr>
          <p:spPr bwMode="auto">
            <a:xfrm>
              <a:off x="3276601"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2" name="Rectangle 51">
              <a:extLst>
                <a:ext uri="{FF2B5EF4-FFF2-40B4-BE49-F238E27FC236}">
                  <a16:creationId xmlns:a16="http://schemas.microsoft.com/office/drawing/2014/main" id="{2F16AAA0-7922-0EDD-B349-A3EB60FB31B3}"/>
                </a:ext>
              </a:extLst>
            </p:cNvPr>
            <p:cNvSpPr>
              <a:spLocks noChangeArrowheads="1"/>
            </p:cNvSpPr>
            <p:nvPr/>
          </p:nvSpPr>
          <p:spPr bwMode="auto">
            <a:xfrm>
              <a:off x="40497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 name="Rectangle 52">
              <a:extLst>
                <a:ext uri="{FF2B5EF4-FFF2-40B4-BE49-F238E27FC236}">
                  <a16:creationId xmlns:a16="http://schemas.microsoft.com/office/drawing/2014/main" id="{757447D7-A7F3-1351-AFFE-D5FCEF17C54F}"/>
                </a:ext>
              </a:extLst>
            </p:cNvPr>
            <p:cNvSpPr>
              <a:spLocks noChangeArrowheads="1"/>
            </p:cNvSpPr>
            <p:nvPr/>
          </p:nvSpPr>
          <p:spPr bwMode="auto">
            <a:xfrm>
              <a:off x="4824413"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4" name="Rectangle 53">
              <a:extLst>
                <a:ext uri="{FF2B5EF4-FFF2-40B4-BE49-F238E27FC236}">
                  <a16:creationId xmlns:a16="http://schemas.microsoft.com/office/drawing/2014/main" id="{95BBAD49-41B1-5CA3-982F-2B3B9E6ED5C1}"/>
                </a:ext>
              </a:extLst>
            </p:cNvPr>
            <p:cNvSpPr>
              <a:spLocks noChangeArrowheads="1"/>
            </p:cNvSpPr>
            <p:nvPr/>
          </p:nvSpPr>
          <p:spPr bwMode="auto">
            <a:xfrm>
              <a:off x="55975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5" name="Rectangle 54">
              <a:extLst>
                <a:ext uri="{FF2B5EF4-FFF2-40B4-BE49-F238E27FC236}">
                  <a16:creationId xmlns:a16="http://schemas.microsoft.com/office/drawing/2014/main" id="{B89A0974-55AF-351F-EA16-DF3D2127EC1E}"/>
                </a:ext>
              </a:extLst>
            </p:cNvPr>
            <p:cNvSpPr>
              <a:spLocks noChangeArrowheads="1"/>
            </p:cNvSpPr>
            <p:nvPr/>
          </p:nvSpPr>
          <p:spPr bwMode="auto">
            <a:xfrm>
              <a:off x="63722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6" name="Rectangle 55">
              <a:extLst>
                <a:ext uri="{FF2B5EF4-FFF2-40B4-BE49-F238E27FC236}">
                  <a16:creationId xmlns:a16="http://schemas.microsoft.com/office/drawing/2014/main" id="{801D022C-BF37-D81B-5586-A6236ED445CC}"/>
                </a:ext>
              </a:extLst>
            </p:cNvPr>
            <p:cNvSpPr>
              <a:spLocks noChangeArrowheads="1"/>
            </p:cNvSpPr>
            <p:nvPr/>
          </p:nvSpPr>
          <p:spPr bwMode="auto">
            <a:xfrm>
              <a:off x="7146926"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7" name="Rectangle 56">
              <a:extLst>
                <a:ext uri="{FF2B5EF4-FFF2-40B4-BE49-F238E27FC236}">
                  <a16:creationId xmlns:a16="http://schemas.microsoft.com/office/drawing/2014/main" id="{CC07FF47-BD2C-83BC-AB39-1ED77129CED5}"/>
                </a:ext>
              </a:extLst>
            </p:cNvPr>
            <p:cNvSpPr>
              <a:spLocks noChangeArrowheads="1"/>
            </p:cNvSpPr>
            <p:nvPr/>
          </p:nvSpPr>
          <p:spPr bwMode="auto">
            <a:xfrm>
              <a:off x="7920038" y="32982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8" name="Rectangle 57">
              <a:extLst>
                <a:ext uri="{FF2B5EF4-FFF2-40B4-BE49-F238E27FC236}">
                  <a16:creationId xmlns:a16="http://schemas.microsoft.com/office/drawing/2014/main" id="{C90DD9A0-8918-81F7-3134-2F56877DB4BF}"/>
                </a:ext>
              </a:extLst>
            </p:cNvPr>
            <p:cNvSpPr>
              <a:spLocks noChangeArrowheads="1"/>
            </p:cNvSpPr>
            <p:nvPr/>
          </p:nvSpPr>
          <p:spPr bwMode="auto">
            <a:xfrm>
              <a:off x="95408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565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9" name="Rectangle 58">
              <a:extLst>
                <a:ext uri="{FF2B5EF4-FFF2-40B4-BE49-F238E27FC236}">
                  <a16:creationId xmlns:a16="http://schemas.microsoft.com/office/drawing/2014/main" id="{2B76F549-920E-07FD-2899-9719AC7F45AE}"/>
                </a:ext>
              </a:extLst>
            </p:cNvPr>
            <p:cNvSpPr>
              <a:spLocks noChangeArrowheads="1"/>
            </p:cNvSpPr>
            <p:nvPr/>
          </p:nvSpPr>
          <p:spPr bwMode="auto">
            <a:xfrm>
              <a:off x="17272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0" name="Rectangle 59">
              <a:extLst>
                <a:ext uri="{FF2B5EF4-FFF2-40B4-BE49-F238E27FC236}">
                  <a16:creationId xmlns:a16="http://schemas.microsoft.com/office/drawing/2014/main" id="{BC886ACF-3DC9-4C14-1AF7-C9586F0E08FE}"/>
                </a:ext>
              </a:extLst>
            </p:cNvPr>
            <p:cNvSpPr>
              <a:spLocks noChangeArrowheads="1"/>
            </p:cNvSpPr>
            <p:nvPr/>
          </p:nvSpPr>
          <p:spPr bwMode="auto">
            <a:xfrm>
              <a:off x="25019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1" name="Rectangle 60">
              <a:extLst>
                <a:ext uri="{FF2B5EF4-FFF2-40B4-BE49-F238E27FC236}">
                  <a16:creationId xmlns:a16="http://schemas.microsoft.com/office/drawing/2014/main" id="{D76660F2-01CC-A2ED-7206-176F236AA8DB}"/>
                </a:ext>
              </a:extLst>
            </p:cNvPr>
            <p:cNvSpPr>
              <a:spLocks noChangeArrowheads="1"/>
            </p:cNvSpPr>
            <p:nvPr/>
          </p:nvSpPr>
          <p:spPr bwMode="auto">
            <a:xfrm>
              <a:off x="3276601"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2" name="Rectangle 61">
              <a:extLst>
                <a:ext uri="{FF2B5EF4-FFF2-40B4-BE49-F238E27FC236}">
                  <a16:creationId xmlns:a16="http://schemas.microsoft.com/office/drawing/2014/main" id="{E619F6FB-F58B-B2DC-731A-EDC073B201EF}"/>
                </a:ext>
              </a:extLst>
            </p:cNvPr>
            <p:cNvSpPr>
              <a:spLocks noChangeArrowheads="1"/>
            </p:cNvSpPr>
            <p:nvPr/>
          </p:nvSpPr>
          <p:spPr bwMode="auto">
            <a:xfrm>
              <a:off x="40497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3" name="Rectangle 62">
              <a:extLst>
                <a:ext uri="{FF2B5EF4-FFF2-40B4-BE49-F238E27FC236}">
                  <a16:creationId xmlns:a16="http://schemas.microsoft.com/office/drawing/2014/main" id="{FF82A0F5-BEF9-4524-C3FC-8BADC04D7011}"/>
                </a:ext>
              </a:extLst>
            </p:cNvPr>
            <p:cNvSpPr>
              <a:spLocks noChangeArrowheads="1"/>
            </p:cNvSpPr>
            <p:nvPr/>
          </p:nvSpPr>
          <p:spPr bwMode="auto">
            <a:xfrm>
              <a:off x="4824413"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4" name="Rectangle 63">
              <a:extLst>
                <a:ext uri="{FF2B5EF4-FFF2-40B4-BE49-F238E27FC236}">
                  <a16:creationId xmlns:a16="http://schemas.microsoft.com/office/drawing/2014/main" id="{B362C9C7-9555-BD47-334D-7D076C208E7B}"/>
                </a:ext>
              </a:extLst>
            </p:cNvPr>
            <p:cNvSpPr>
              <a:spLocks noChangeArrowheads="1"/>
            </p:cNvSpPr>
            <p:nvPr/>
          </p:nvSpPr>
          <p:spPr bwMode="auto">
            <a:xfrm>
              <a:off x="55975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5" name="Rectangle 64">
              <a:extLst>
                <a:ext uri="{FF2B5EF4-FFF2-40B4-BE49-F238E27FC236}">
                  <a16:creationId xmlns:a16="http://schemas.microsoft.com/office/drawing/2014/main" id="{39FF4C40-C7BC-62EE-97B6-1B5DB5296E91}"/>
                </a:ext>
              </a:extLst>
            </p:cNvPr>
            <p:cNvSpPr>
              <a:spLocks noChangeArrowheads="1"/>
            </p:cNvSpPr>
            <p:nvPr/>
          </p:nvSpPr>
          <p:spPr bwMode="auto">
            <a:xfrm>
              <a:off x="63722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6" name="Rectangle 65">
              <a:extLst>
                <a:ext uri="{FF2B5EF4-FFF2-40B4-BE49-F238E27FC236}">
                  <a16:creationId xmlns:a16="http://schemas.microsoft.com/office/drawing/2014/main" id="{7929D41C-2F91-EDF2-AB10-EA383AB7EFDC}"/>
                </a:ext>
              </a:extLst>
            </p:cNvPr>
            <p:cNvSpPr>
              <a:spLocks noChangeArrowheads="1"/>
            </p:cNvSpPr>
            <p:nvPr/>
          </p:nvSpPr>
          <p:spPr bwMode="auto">
            <a:xfrm>
              <a:off x="7146926"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7" name="Rectangle 66">
              <a:extLst>
                <a:ext uri="{FF2B5EF4-FFF2-40B4-BE49-F238E27FC236}">
                  <a16:creationId xmlns:a16="http://schemas.microsoft.com/office/drawing/2014/main" id="{2BAE03C6-14C9-6971-93E9-983E6068FA21}"/>
                </a:ext>
              </a:extLst>
            </p:cNvPr>
            <p:cNvSpPr>
              <a:spLocks noChangeArrowheads="1"/>
            </p:cNvSpPr>
            <p:nvPr/>
          </p:nvSpPr>
          <p:spPr bwMode="auto">
            <a:xfrm>
              <a:off x="7920038" y="3653851"/>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 name="Rectangle 67">
              <a:extLst>
                <a:ext uri="{FF2B5EF4-FFF2-40B4-BE49-F238E27FC236}">
                  <a16:creationId xmlns:a16="http://schemas.microsoft.com/office/drawing/2014/main" id="{713DFC1F-CA58-AD5C-31FE-AECC16060E72}"/>
                </a:ext>
              </a:extLst>
            </p:cNvPr>
            <p:cNvSpPr>
              <a:spLocks noChangeArrowheads="1"/>
            </p:cNvSpPr>
            <p:nvPr/>
          </p:nvSpPr>
          <p:spPr bwMode="auto">
            <a:xfrm>
              <a:off x="95408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9" name="Rectangle 68">
              <a:extLst>
                <a:ext uri="{FF2B5EF4-FFF2-40B4-BE49-F238E27FC236}">
                  <a16:creationId xmlns:a16="http://schemas.microsoft.com/office/drawing/2014/main" id="{E06FF595-9466-984A-6259-55E294D999CD}"/>
                </a:ext>
              </a:extLst>
            </p:cNvPr>
            <p:cNvSpPr>
              <a:spLocks noChangeArrowheads="1"/>
            </p:cNvSpPr>
            <p:nvPr/>
          </p:nvSpPr>
          <p:spPr bwMode="auto">
            <a:xfrm>
              <a:off x="17272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585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0" name="Rectangle 69">
              <a:extLst>
                <a:ext uri="{FF2B5EF4-FFF2-40B4-BE49-F238E27FC236}">
                  <a16:creationId xmlns:a16="http://schemas.microsoft.com/office/drawing/2014/main" id="{85F18A5B-75FF-32D0-A5DD-3D69ED2A1276}"/>
                </a:ext>
              </a:extLst>
            </p:cNvPr>
            <p:cNvSpPr>
              <a:spLocks noChangeArrowheads="1"/>
            </p:cNvSpPr>
            <p:nvPr/>
          </p:nvSpPr>
          <p:spPr bwMode="auto">
            <a:xfrm>
              <a:off x="25019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1" name="Rectangle 70">
              <a:extLst>
                <a:ext uri="{FF2B5EF4-FFF2-40B4-BE49-F238E27FC236}">
                  <a16:creationId xmlns:a16="http://schemas.microsoft.com/office/drawing/2014/main" id="{DE3BAC35-E8F7-6B0B-7B0D-1A24BDD898F3}"/>
                </a:ext>
              </a:extLst>
            </p:cNvPr>
            <p:cNvSpPr>
              <a:spLocks noChangeArrowheads="1"/>
            </p:cNvSpPr>
            <p:nvPr/>
          </p:nvSpPr>
          <p:spPr bwMode="auto">
            <a:xfrm>
              <a:off x="3276601"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59</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2" name="Rectangle 71">
              <a:extLst>
                <a:ext uri="{FF2B5EF4-FFF2-40B4-BE49-F238E27FC236}">
                  <a16:creationId xmlns:a16="http://schemas.microsoft.com/office/drawing/2014/main" id="{86B6BB10-F0E4-D5C3-A8C6-280A1211C787}"/>
                </a:ext>
              </a:extLst>
            </p:cNvPr>
            <p:cNvSpPr>
              <a:spLocks noChangeArrowheads="1"/>
            </p:cNvSpPr>
            <p:nvPr/>
          </p:nvSpPr>
          <p:spPr bwMode="auto">
            <a:xfrm>
              <a:off x="40497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5</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3" name="Rectangle 72">
              <a:extLst>
                <a:ext uri="{FF2B5EF4-FFF2-40B4-BE49-F238E27FC236}">
                  <a16:creationId xmlns:a16="http://schemas.microsoft.com/office/drawing/2014/main" id="{9DF3630E-EF45-245F-A6E0-A48C3A9123FA}"/>
                </a:ext>
              </a:extLst>
            </p:cNvPr>
            <p:cNvSpPr>
              <a:spLocks noChangeArrowheads="1"/>
            </p:cNvSpPr>
            <p:nvPr/>
          </p:nvSpPr>
          <p:spPr bwMode="auto">
            <a:xfrm>
              <a:off x="4824413"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73">
              <a:extLst>
                <a:ext uri="{FF2B5EF4-FFF2-40B4-BE49-F238E27FC236}">
                  <a16:creationId xmlns:a16="http://schemas.microsoft.com/office/drawing/2014/main" id="{EB03D06D-A3B6-BC04-F0CC-139102657AB5}"/>
                </a:ext>
              </a:extLst>
            </p:cNvPr>
            <p:cNvSpPr>
              <a:spLocks noChangeArrowheads="1"/>
            </p:cNvSpPr>
            <p:nvPr/>
          </p:nvSpPr>
          <p:spPr bwMode="auto">
            <a:xfrm>
              <a:off x="55975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74">
              <a:extLst>
                <a:ext uri="{FF2B5EF4-FFF2-40B4-BE49-F238E27FC236}">
                  <a16:creationId xmlns:a16="http://schemas.microsoft.com/office/drawing/2014/main" id="{05B8CA13-7551-27ED-F2B0-57628F9BEABA}"/>
                </a:ext>
              </a:extLst>
            </p:cNvPr>
            <p:cNvSpPr>
              <a:spLocks noChangeArrowheads="1"/>
            </p:cNvSpPr>
            <p:nvPr/>
          </p:nvSpPr>
          <p:spPr bwMode="auto">
            <a:xfrm>
              <a:off x="63722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6" name="Rectangle 75">
              <a:extLst>
                <a:ext uri="{FF2B5EF4-FFF2-40B4-BE49-F238E27FC236}">
                  <a16:creationId xmlns:a16="http://schemas.microsoft.com/office/drawing/2014/main" id="{36BAFE03-E160-C03B-E14D-EE91642FB99D}"/>
                </a:ext>
              </a:extLst>
            </p:cNvPr>
            <p:cNvSpPr>
              <a:spLocks noChangeArrowheads="1"/>
            </p:cNvSpPr>
            <p:nvPr/>
          </p:nvSpPr>
          <p:spPr bwMode="auto">
            <a:xfrm>
              <a:off x="7146926"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7" name="Rectangle 76">
              <a:extLst>
                <a:ext uri="{FF2B5EF4-FFF2-40B4-BE49-F238E27FC236}">
                  <a16:creationId xmlns:a16="http://schemas.microsoft.com/office/drawing/2014/main" id="{30B51F46-4158-6A9A-2E9A-AEE8DE9DD68B}"/>
                </a:ext>
              </a:extLst>
            </p:cNvPr>
            <p:cNvSpPr>
              <a:spLocks noChangeArrowheads="1"/>
            </p:cNvSpPr>
            <p:nvPr/>
          </p:nvSpPr>
          <p:spPr bwMode="auto">
            <a:xfrm>
              <a:off x="7920038" y="4007863"/>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8" name="Rectangle 77">
              <a:extLst>
                <a:ext uri="{FF2B5EF4-FFF2-40B4-BE49-F238E27FC236}">
                  <a16:creationId xmlns:a16="http://schemas.microsoft.com/office/drawing/2014/main" id="{B9F15F8F-4DFF-719B-C552-9F29B8C27B1A}"/>
                </a:ext>
              </a:extLst>
            </p:cNvPr>
            <p:cNvSpPr>
              <a:spLocks noChangeArrowheads="1"/>
            </p:cNvSpPr>
            <p:nvPr/>
          </p:nvSpPr>
          <p:spPr bwMode="auto">
            <a:xfrm>
              <a:off x="95408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610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9" name="Rectangle 78">
              <a:extLst>
                <a:ext uri="{FF2B5EF4-FFF2-40B4-BE49-F238E27FC236}">
                  <a16:creationId xmlns:a16="http://schemas.microsoft.com/office/drawing/2014/main" id="{5F128C91-BAD0-593C-0613-2B20485F1E0F}"/>
                </a:ext>
              </a:extLst>
            </p:cNvPr>
            <p:cNvSpPr>
              <a:spLocks noChangeArrowheads="1"/>
            </p:cNvSpPr>
            <p:nvPr/>
          </p:nvSpPr>
          <p:spPr bwMode="auto">
            <a:xfrm>
              <a:off x="17272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0" name="Rectangle 79">
              <a:extLst>
                <a:ext uri="{FF2B5EF4-FFF2-40B4-BE49-F238E27FC236}">
                  <a16:creationId xmlns:a16="http://schemas.microsoft.com/office/drawing/2014/main" id="{667237B5-3007-31DB-B52C-3D3A76164503}"/>
                </a:ext>
              </a:extLst>
            </p:cNvPr>
            <p:cNvSpPr>
              <a:spLocks noChangeArrowheads="1"/>
            </p:cNvSpPr>
            <p:nvPr/>
          </p:nvSpPr>
          <p:spPr bwMode="auto">
            <a:xfrm>
              <a:off x="25019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1" name="Rectangle 80">
              <a:extLst>
                <a:ext uri="{FF2B5EF4-FFF2-40B4-BE49-F238E27FC236}">
                  <a16:creationId xmlns:a16="http://schemas.microsoft.com/office/drawing/2014/main" id="{9B1DFC5A-A088-D6A1-688C-586D6620A35A}"/>
                </a:ext>
              </a:extLst>
            </p:cNvPr>
            <p:cNvSpPr>
              <a:spLocks noChangeArrowheads="1"/>
            </p:cNvSpPr>
            <p:nvPr/>
          </p:nvSpPr>
          <p:spPr bwMode="auto">
            <a:xfrm>
              <a:off x="3276601"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62</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2" name="Rectangle 81">
              <a:extLst>
                <a:ext uri="{FF2B5EF4-FFF2-40B4-BE49-F238E27FC236}">
                  <a16:creationId xmlns:a16="http://schemas.microsoft.com/office/drawing/2014/main" id="{FD545F1E-F351-7A4A-4359-C1E09F7A64D8}"/>
                </a:ext>
              </a:extLst>
            </p:cNvPr>
            <p:cNvSpPr>
              <a:spLocks noChangeArrowheads="1"/>
            </p:cNvSpPr>
            <p:nvPr/>
          </p:nvSpPr>
          <p:spPr bwMode="auto">
            <a:xfrm>
              <a:off x="40497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25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3" name="Rectangle 82">
              <a:extLst>
                <a:ext uri="{FF2B5EF4-FFF2-40B4-BE49-F238E27FC236}">
                  <a16:creationId xmlns:a16="http://schemas.microsoft.com/office/drawing/2014/main" id="{AF275F72-F1F1-BF97-D6E0-22AAF2C51B9F}"/>
                </a:ext>
              </a:extLst>
            </p:cNvPr>
            <p:cNvSpPr>
              <a:spLocks noChangeArrowheads="1"/>
            </p:cNvSpPr>
            <p:nvPr/>
          </p:nvSpPr>
          <p:spPr bwMode="auto">
            <a:xfrm>
              <a:off x="4824413"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35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4" name="Rectangle 83">
              <a:extLst>
                <a:ext uri="{FF2B5EF4-FFF2-40B4-BE49-F238E27FC236}">
                  <a16:creationId xmlns:a16="http://schemas.microsoft.com/office/drawing/2014/main" id="{CBD56E3F-24B0-5D72-CB7A-BA550470BAE6}"/>
                </a:ext>
              </a:extLst>
            </p:cNvPr>
            <p:cNvSpPr>
              <a:spLocks noChangeArrowheads="1"/>
            </p:cNvSpPr>
            <p:nvPr/>
          </p:nvSpPr>
          <p:spPr bwMode="auto">
            <a:xfrm>
              <a:off x="55975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649</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5" name="Rectangle 84">
              <a:extLst>
                <a:ext uri="{FF2B5EF4-FFF2-40B4-BE49-F238E27FC236}">
                  <a16:creationId xmlns:a16="http://schemas.microsoft.com/office/drawing/2014/main" id="{B319DD02-A3F2-0D6E-2E8C-2A09F331DD3C}"/>
                </a:ext>
              </a:extLst>
            </p:cNvPr>
            <p:cNvSpPr>
              <a:spLocks noChangeArrowheads="1"/>
            </p:cNvSpPr>
            <p:nvPr/>
          </p:nvSpPr>
          <p:spPr bwMode="auto">
            <a:xfrm>
              <a:off x="63722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50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6" name="Rectangle 85">
              <a:extLst>
                <a:ext uri="{FF2B5EF4-FFF2-40B4-BE49-F238E27FC236}">
                  <a16:creationId xmlns:a16="http://schemas.microsoft.com/office/drawing/2014/main" id="{300867D0-D915-A947-03D5-AB49C5CC3ECB}"/>
                </a:ext>
              </a:extLst>
            </p:cNvPr>
            <p:cNvSpPr>
              <a:spLocks noChangeArrowheads="1"/>
            </p:cNvSpPr>
            <p:nvPr/>
          </p:nvSpPr>
          <p:spPr bwMode="auto">
            <a:xfrm>
              <a:off x="7146926"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7" name="Rectangle 86">
              <a:extLst>
                <a:ext uri="{FF2B5EF4-FFF2-40B4-BE49-F238E27FC236}">
                  <a16:creationId xmlns:a16="http://schemas.microsoft.com/office/drawing/2014/main" id="{EB49D1D6-33C0-D6F8-1219-91A0E08F2DBE}"/>
                </a:ext>
              </a:extLst>
            </p:cNvPr>
            <p:cNvSpPr>
              <a:spLocks noChangeArrowheads="1"/>
            </p:cNvSpPr>
            <p:nvPr/>
          </p:nvSpPr>
          <p:spPr bwMode="auto">
            <a:xfrm>
              <a:off x="7920038" y="43618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8" name="Rectangle 87">
              <a:extLst>
                <a:ext uri="{FF2B5EF4-FFF2-40B4-BE49-F238E27FC236}">
                  <a16:creationId xmlns:a16="http://schemas.microsoft.com/office/drawing/2014/main" id="{F2FB6631-2B21-52CC-C706-C342811CFE3B}"/>
                </a:ext>
              </a:extLst>
            </p:cNvPr>
            <p:cNvSpPr>
              <a:spLocks noChangeArrowheads="1"/>
            </p:cNvSpPr>
            <p:nvPr/>
          </p:nvSpPr>
          <p:spPr bwMode="auto">
            <a:xfrm>
              <a:off x="95408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89" name="Rectangle 88">
              <a:extLst>
                <a:ext uri="{FF2B5EF4-FFF2-40B4-BE49-F238E27FC236}">
                  <a16:creationId xmlns:a16="http://schemas.microsoft.com/office/drawing/2014/main" id="{350A2A24-50B2-F96B-FB5B-8A7091EB22D9}"/>
                </a:ext>
              </a:extLst>
            </p:cNvPr>
            <p:cNvSpPr>
              <a:spLocks noChangeArrowheads="1"/>
            </p:cNvSpPr>
            <p:nvPr/>
          </p:nvSpPr>
          <p:spPr bwMode="auto">
            <a:xfrm>
              <a:off x="17272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75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0" name="Rectangle 89">
              <a:extLst>
                <a:ext uri="{FF2B5EF4-FFF2-40B4-BE49-F238E27FC236}">
                  <a16:creationId xmlns:a16="http://schemas.microsoft.com/office/drawing/2014/main" id="{DD582DA3-968C-7FEE-E21A-9BC750D803B5}"/>
                </a:ext>
              </a:extLst>
            </p:cNvPr>
            <p:cNvSpPr>
              <a:spLocks noChangeArrowheads="1"/>
            </p:cNvSpPr>
            <p:nvPr/>
          </p:nvSpPr>
          <p:spPr bwMode="auto">
            <a:xfrm>
              <a:off x="25019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68</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1" name="Rectangle 90">
              <a:extLst>
                <a:ext uri="{FF2B5EF4-FFF2-40B4-BE49-F238E27FC236}">
                  <a16:creationId xmlns:a16="http://schemas.microsoft.com/office/drawing/2014/main" id="{13AA90A7-0D80-7404-65E9-6F0198E4E0B2}"/>
                </a:ext>
              </a:extLst>
            </p:cNvPr>
            <p:cNvSpPr>
              <a:spLocks noChangeArrowheads="1"/>
            </p:cNvSpPr>
            <p:nvPr/>
          </p:nvSpPr>
          <p:spPr bwMode="auto">
            <a:xfrm>
              <a:off x="3276601"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690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2" name="Rectangle 91">
              <a:extLst>
                <a:ext uri="{FF2B5EF4-FFF2-40B4-BE49-F238E27FC236}">
                  <a16:creationId xmlns:a16="http://schemas.microsoft.com/office/drawing/2014/main" id="{A6EB908A-7AA2-62CB-7199-75466E387B39}"/>
                </a:ext>
              </a:extLst>
            </p:cNvPr>
            <p:cNvSpPr>
              <a:spLocks noChangeArrowheads="1"/>
            </p:cNvSpPr>
            <p:nvPr/>
          </p:nvSpPr>
          <p:spPr bwMode="auto">
            <a:xfrm>
              <a:off x="40497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a:t>
              </a:r>
              <a:r>
                <a:rPr kumimoji="0" lang="en-US" sz="2000" b="0" i="0" u="none" strike="noStrike" cap="none" normalizeH="0" baseline="0" dirty="0">
                  <a:ln>
                    <a:noFill/>
                  </a:ln>
                  <a:solidFill>
                    <a:srgbClr val="FFFFFF"/>
                  </a:solidFill>
                  <a:effectLst/>
                  <a:latin typeface="Arial" panose="020B0604020202020204" pitchFamily="34" charset="0"/>
                  <a:cs typeface="Arial" panose="020B0604020202020204" pitchFamily="34" charset="0"/>
                </a:rPr>
                <a:t>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3" name="Rectangle 92">
              <a:extLst>
                <a:ext uri="{FF2B5EF4-FFF2-40B4-BE49-F238E27FC236}">
                  <a16:creationId xmlns:a16="http://schemas.microsoft.com/office/drawing/2014/main" id="{3CD593BF-6572-A60A-AB20-F00684B98EE2}"/>
                </a:ext>
              </a:extLst>
            </p:cNvPr>
            <p:cNvSpPr>
              <a:spLocks noChangeArrowheads="1"/>
            </p:cNvSpPr>
            <p:nvPr/>
          </p:nvSpPr>
          <p:spPr bwMode="auto">
            <a:xfrm>
              <a:off x="4824413"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4" name="Rectangle 93">
              <a:extLst>
                <a:ext uri="{FF2B5EF4-FFF2-40B4-BE49-F238E27FC236}">
                  <a16:creationId xmlns:a16="http://schemas.microsoft.com/office/drawing/2014/main" id="{6FE42CF5-2E5A-FF34-42E5-D557B3FAD744}"/>
                </a:ext>
              </a:extLst>
            </p:cNvPr>
            <p:cNvSpPr>
              <a:spLocks noChangeArrowheads="1"/>
            </p:cNvSpPr>
            <p:nvPr/>
          </p:nvSpPr>
          <p:spPr bwMode="auto">
            <a:xfrm>
              <a:off x="55975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5" name="Rectangle 94">
              <a:extLst>
                <a:ext uri="{FF2B5EF4-FFF2-40B4-BE49-F238E27FC236}">
                  <a16:creationId xmlns:a16="http://schemas.microsoft.com/office/drawing/2014/main" id="{582DC288-B2C7-97A2-69BC-846F881A9564}"/>
                </a:ext>
              </a:extLst>
            </p:cNvPr>
            <p:cNvSpPr>
              <a:spLocks noChangeArrowheads="1"/>
            </p:cNvSpPr>
            <p:nvPr/>
          </p:nvSpPr>
          <p:spPr bwMode="auto">
            <a:xfrm>
              <a:off x="63722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6" name="Rectangle 95">
              <a:extLst>
                <a:ext uri="{FF2B5EF4-FFF2-40B4-BE49-F238E27FC236}">
                  <a16:creationId xmlns:a16="http://schemas.microsoft.com/office/drawing/2014/main" id="{8F00CF7B-8BE8-B0C1-D490-B79E2359E993}"/>
                </a:ext>
              </a:extLst>
            </p:cNvPr>
            <p:cNvSpPr>
              <a:spLocks noChangeArrowheads="1"/>
            </p:cNvSpPr>
            <p:nvPr/>
          </p:nvSpPr>
          <p:spPr bwMode="auto">
            <a:xfrm>
              <a:off x="7146926"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7" name="Rectangle 96">
              <a:extLst>
                <a:ext uri="{FF2B5EF4-FFF2-40B4-BE49-F238E27FC236}">
                  <a16:creationId xmlns:a16="http://schemas.microsoft.com/office/drawing/2014/main" id="{2D1CA4E6-960E-5387-8F6B-93287BAABC56}"/>
                </a:ext>
              </a:extLst>
            </p:cNvPr>
            <p:cNvSpPr>
              <a:spLocks noChangeArrowheads="1"/>
            </p:cNvSpPr>
            <p:nvPr/>
          </p:nvSpPr>
          <p:spPr bwMode="auto">
            <a:xfrm>
              <a:off x="7920038" y="4717476"/>
              <a:ext cx="4280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a:solidFill>
                    <a:srgbClr val="FFFFFF"/>
                  </a:solidFill>
                  <a:effectLst/>
                  <a:latin typeface="Arial" panose="020B0604020202020204" pitchFamily="34" charset="0"/>
                  <a:cs typeface="Arial" panose="020B0604020202020204" pitchFamily="34" charset="0"/>
                </a:rPr>
                <a:t>715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8" name="Line 243">
              <a:extLst>
                <a:ext uri="{FF2B5EF4-FFF2-40B4-BE49-F238E27FC236}">
                  <a16:creationId xmlns:a16="http://schemas.microsoft.com/office/drawing/2014/main" id="{438DC743-E523-F5EC-AAE3-CB1A2E1D0894}"/>
                </a:ext>
              </a:extLst>
            </p:cNvPr>
            <p:cNvSpPr>
              <a:spLocks noChangeShapeType="1"/>
            </p:cNvSpPr>
            <p:nvPr/>
          </p:nvSpPr>
          <p:spPr bwMode="auto">
            <a:xfrm>
              <a:off x="760413" y="256958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99" name="Rectangle 98">
              <a:extLst>
                <a:ext uri="{FF2B5EF4-FFF2-40B4-BE49-F238E27FC236}">
                  <a16:creationId xmlns:a16="http://schemas.microsoft.com/office/drawing/2014/main" id="{37AFF244-50A5-5ABF-9746-426518D9498A}"/>
                </a:ext>
              </a:extLst>
            </p:cNvPr>
            <p:cNvSpPr>
              <a:spLocks noChangeArrowheads="1"/>
            </p:cNvSpPr>
            <p:nvPr/>
          </p:nvSpPr>
          <p:spPr bwMode="auto">
            <a:xfrm>
              <a:off x="760413" y="256958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0" name="Line 245">
              <a:extLst>
                <a:ext uri="{FF2B5EF4-FFF2-40B4-BE49-F238E27FC236}">
                  <a16:creationId xmlns:a16="http://schemas.microsoft.com/office/drawing/2014/main" id="{3576AF85-027D-C4C5-D61E-AB04FEDED45E}"/>
                </a:ext>
              </a:extLst>
            </p:cNvPr>
            <p:cNvSpPr>
              <a:spLocks noChangeShapeType="1"/>
            </p:cNvSpPr>
            <p:nvPr/>
          </p:nvSpPr>
          <p:spPr bwMode="auto">
            <a:xfrm>
              <a:off x="760413" y="29236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1" name="Rectangle 100">
              <a:extLst>
                <a:ext uri="{FF2B5EF4-FFF2-40B4-BE49-F238E27FC236}">
                  <a16:creationId xmlns:a16="http://schemas.microsoft.com/office/drawing/2014/main" id="{AF590820-460D-3C9E-9CFA-4A443241B930}"/>
                </a:ext>
              </a:extLst>
            </p:cNvPr>
            <p:cNvSpPr>
              <a:spLocks noChangeArrowheads="1"/>
            </p:cNvSpPr>
            <p:nvPr/>
          </p:nvSpPr>
          <p:spPr bwMode="auto">
            <a:xfrm>
              <a:off x="760413" y="2923601"/>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2" name="Line 247">
              <a:extLst>
                <a:ext uri="{FF2B5EF4-FFF2-40B4-BE49-F238E27FC236}">
                  <a16:creationId xmlns:a16="http://schemas.microsoft.com/office/drawing/2014/main" id="{58E34BD9-1A56-CCB5-4C68-2898FFF96138}"/>
                </a:ext>
              </a:extLst>
            </p:cNvPr>
            <p:cNvSpPr>
              <a:spLocks noChangeShapeType="1"/>
            </p:cNvSpPr>
            <p:nvPr/>
          </p:nvSpPr>
          <p:spPr bwMode="auto">
            <a:xfrm>
              <a:off x="760413" y="3279201"/>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3" name="Rectangle 102">
              <a:extLst>
                <a:ext uri="{FF2B5EF4-FFF2-40B4-BE49-F238E27FC236}">
                  <a16:creationId xmlns:a16="http://schemas.microsoft.com/office/drawing/2014/main" id="{EEF408AF-4F79-3044-2EA5-81821DF3EFB0}"/>
                </a:ext>
              </a:extLst>
            </p:cNvPr>
            <p:cNvSpPr>
              <a:spLocks noChangeArrowheads="1"/>
            </p:cNvSpPr>
            <p:nvPr/>
          </p:nvSpPr>
          <p:spPr bwMode="auto">
            <a:xfrm>
              <a:off x="760413" y="3279201"/>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4" name="Line 249">
              <a:extLst>
                <a:ext uri="{FF2B5EF4-FFF2-40B4-BE49-F238E27FC236}">
                  <a16:creationId xmlns:a16="http://schemas.microsoft.com/office/drawing/2014/main" id="{C089D916-8286-154F-1AC7-2A0C26FF6E02}"/>
                </a:ext>
              </a:extLst>
            </p:cNvPr>
            <p:cNvSpPr>
              <a:spLocks noChangeShapeType="1"/>
            </p:cNvSpPr>
            <p:nvPr/>
          </p:nvSpPr>
          <p:spPr bwMode="auto">
            <a:xfrm>
              <a:off x="760413" y="3633213"/>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5" name="Rectangle 104">
              <a:extLst>
                <a:ext uri="{FF2B5EF4-FFF2-40B4-BE49-F238E27FC236}">
                  <a16:creationId xmlns:a16="http://schemas.microsoft.com/office/drawing/2014/main" id="{561791F3-D9FE-583F-8BF5-8E4842AE6079}"/>
                </a:ext>
              </a:extLst>
            </p:cNvPr>
            <p:cNvSpPr>
              <a:spLocks noChangeArrowheads="1"/>
            </p:cNvSpPr>
            <p:nvPr/>
          </p:nvSpPr>
          <p:spPr bwMode="auto">
            <a:xfrm>
              <a:off x="760413" y="3633213"/>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6" name="Line 251">
              <a:extLst>
                <a:ext uri="{FF2B5EF4-FFF2-40B4-BE49-F238E27FC236}">
                  <a16:creationId xmlns:a16="http://schemas.microsoft.com/office/drawing/2014/main" id="{78A961C6-5B15-5D1D-15FD-4B82839F623D}"/>
                </a:ext>
              </a:extLst>
            </p:cNvPr>
            <p:cNvSpPr>
              <a:spLocks noChangeShapeType="1"/>
            </p:cNvSpPr>
            <p:nvPr/>
          </p:nvSpPr>
          <p:spPr bwMode="auto">
            <a:xfrm>
              <a:off x="760413" y="39872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7" name="Rectangle 106">
              <a:extLst>
                <a:ext uri="{FF2B5EF4-FFF2-40B4-BE49-F238E27FC236}">
                  <a16:creationId xmlns:a16="http://schemas.microsoft.com/office/drawing/2014/main" id="{FDAFAF52-A76F-121F-B8AF-1200CD73A040}"/>
                </a:ext>
              </a:extLst>
            </p:cNvPr>
            <p:cNvSpPr>
              <a:spLocks noChangeArrowheads="1"/>
            </p:cNvSpPr>
            <p:nvPr/>
          </p:nvSpPr>
          <p:spPr bwMode="auto">
            <a:xfrm>
              <a:off x="760413" y="3987226"/>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8" name="Line 253">
              <a:extLst>
                <a:ext uri="{FF2B5EF4-FFF2-40B4-BE49-F238E27FC236}">
                  <a16:creationId xmlns:a16="http://schemas.microsoft.com/office/drawing/2014/main" id="{AD298D3E-40B7-992C-FE0C-1ACC20035367}"/>
                </a:ext>
              </a:extLst>
            </p:cNvPr>
            <p:cNvSpPr>
              <a:spLocks noChangeShapeType="1"/>
            </p:cNvSpPr>
            <p:nvPr/>
          </p:nvSpPr>
          <p:spPr bwMode="auto">
            <a:xfrm>
              <a:off x="760413" y="4342826"/>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09" name="Rectangle 108">
              <a:extLst>
                <a:ext uri="{FF2B5EF4-FFF2-40B4-BE49-F238E27FC236}">
                  <a16:creationId xmlns:a16="http://schemas.microsoft.com/office/drawing/2014/main" id="{50BB5B1D-FC08-58C7-C4F3-26D732F2E433}"/>
                </a:ext>
              </a:extLst>
            </p:cNvPr>
            <p:cNvSpPr>
              <a:spLocks noChangeArrowheads="1"/>
            </p:cNvSpPr>
            <p:nvPr/>
          </p:nvSpPr>
          <p:spPr bwMode="auto">
            <a:xfrm>
              <a:off x="760413" y="4342826"/>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0" name="Line 255">
              <a:extLst>
                <a:ext uri="{FF2B5EF4-FFF2-40B4-BE49-F238E27FC236}">
                  <a16:creationId xmlns:a16="http://schemas.microsoft.com/office/drawing/2014/main" id="{8ED9EA83-1D1E-DD45-B579-F19A76971704}"/>
                </a:ext>
              </a:extLst>
            </p:cNvPr>
            <p:cNvSpPr>
              <a:spLocks noChangeShapeType="1"/>
            </p:cNvSpPr>
            <p:nvPr/>
          </p:nvSpPr>
          <p:spPr bwMode="auto">
            <a:xfrm>
              <a:off x="760413" y="46968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1" name="Rectangle 110">
              <a:extLst>
                <a:ext uri="{FF2B5EF4-FFF2-40B4-BE49-F238E27FC236}">
                  <a16:creationId xmlns:a16="http://schemas.microsoft.com/office/drawing/2014/main" id="{B051A9A0-D2B7-8239-6E00-8FB4F8E22677}"/>
                </a:ext>
              </a:extLst>
            </p:cNvPr>
            <p:cNvSpPr>
              <a:spLocks noChangeArrowheads="1"/>
            </p:cNvSpPr>
            <p:nvPr/>
          </p:nvSpPr>
          <p:spPr bwMode="auto">
            <a:xfrm>
              <a:off x="760413" y="4696838"/>
              <a:ext cx="7740650"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2" name="Line 257">
              <a:extLst>
                <a:ext uri="{FF2B5EF4-FFF2-40B4-BE49-F238E27FC236}">
                  <a16:creationId xmlns:a16="http://schemas.microsoft.com/office/drawing/2014/main" id="{0BEE6A27-3A43-A5DC-3696-E027A9E7E532}"/>
                </a:ext>
              </a:extLst>
            </p:cNvPr>
            <p:cNvSpPr>
              <a:spLocks noChangeShapeType="1"/>
            </p:cNvSpPr>
            <p:nvPr/>
          </p:nvSpPr>
          <p:spPr bwMode="auto">
            <a:xfrm>
              <a:off x="760413" y="5052438"/>
              <a:ext cx="7740650" cy="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3" name="Rectangle 112">
              <a:extLst>
                <a:ext uri="{FF2B5EF4-FFF2-40B4-BE49-F238E27FC236}">
                  <a16:creationId xmlns:a16="http://schemas.microsoft.com/office/drawing/2014/main" id="{037CAB54-C968-B751-5AF5-5D62DF96449C}"/>
                </a:ext>
              </a:extLst>
            </p:cNvPr>
            <p:cNvSpPr>
              <a:spLocks noChangeArrowheads="1"/>
            </p:cNvSpPr>
            <p:nvPr/>
          </p:nvSpPr>
          <p:spPr bwMode="auto">
            <a:xfrm>
              <a:off x="760413" y="5052438"/>
              <a:ext cx="77406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4" name="Line 259">
              <a:extLst>
                <a:ext uri="{FF2B5EF4-FFF2-40B4-BE49-F238E27FC236}">
                  <a16:creationId xmlns:a16="http://schemas.microsoft.com/office/drawing/2014/main" id="{1538A737-A0F5-B70A-864A-9BC37BEECE53}"/>
                </a:ext>
              </a:extLst>
            </p:cNvPr>
            <p:cNvSpPr>
              <a:spLocks noChangeShapeType="1"/>
            </p:cNvSpPr>
            <p:nvPr/>
          </p:nvSpPr>
          <p:spPr bwMode="auto">
            <a:xfrm>
              <a:off x="7604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5" name="Rectangle 114">
              <a:extLst>
                <a:ext uri="{FF2B5EF4-FFF2-40B4-BE49-F238E27FC236}">
                  <a16:creationId xmlns:a16="http://schemas.microsoft.com/office/drawing/2014/main" id="{D2C04DBF-62B7-4C0C-E268-27BA693509F6}"/>
                </a:ext>
              </a:extLst>
            </p:cNvPr>
            <p:cNvSpPr>
              <a:spLocks noChangeArrowheads="1"/>
            </p:cNvSpPr>
            <p:nvPr/>
          </p:nvSpPr>
          <p:spPr bwMode="auto">
            <a:xfrm>
              <a:off x="7604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6" name="Line 261">
              <a:extLst>
                <a:ext uri="{FF2B5EF4-FFF2-40B4-BE49-F238E27FC236}">
                  <a16:creationId xmlns:a16="http://schemas.microsoft.com/office/drawing/2014/main" id="{E510073F-B01C-B976-B879-62C198A4823A}"/>
                </a:ext>
              </a:extLst>
            </p:cNvPr>
            <p:cNvSpPr>
              <a:spLocks noChangeShapeType="1"/>
            </p:cNvSpPr>
            <p:nvPr/>
          </p:nvSpPr>
          <p:spPr bwMode="auto">
            <a:xfrm>
              <a:off x="153511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7" name="Rectangle 116">
              <a:extLst>
                <a:ext uri="{FF2B5EF4-FFF2-40B4-BE49-F238E27FC236}">
                  <a16:creationId xmlns:a16="http://schemas.microsoft.com/office/drawing/2014/main" id="{9245E1C1-5BA5-1322-FDC2-64B073B194C2}"/>
                </a:ext>
              </a:extLst>
            </p:cNvPr>
            <p:cNvSpPr>
              <a:spLocks noChangeArrowheads="1"/>
            </p:cNvSpPr>
            <p:nvPr/>
          </p:nvSpPr>
          <p:spPr bwMode="auto">
            <a:xfrm>
              <a:off x="153511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8" name="Line 263">
              <a:extLst>
                <a:ext uri="{FF2B5EF4-FFF2-40B4-BE49-F238E27FC236}">
                  <a16:creationId xmlns:a16="http://schemas.microsoft.com/office/drawing/2014/main" id="{5E9D7A98-54F5-FA18-D7D2-D85EA0961B3B}"/>
                </a:ext>
              </a:extLst>
            </p:cNvPr>
            <p:cNvSpPr>
              <a:spLocks noChangeShapeType="1"/>
            </p:cNvSpPr>
            <p:nvPr/>
          </p:nvSpPr>
          <p:spPr bwMode="auto">
            <a:xfrm>
              <a:off x="23082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19" name="Rectangle 118">
              <a:extLst>
                <a:ext uri="{FF2B5EF4-FFF2-40B4-BE49-F238E27FC236}">
                  <a16:creationId xmlns:a16="http://schemas.microsoft.com/office/drawing/2014/main" id="{B22073BE-8C2A-C356-9D18-AC132EE94E64}"/>
                </a:ext>
              </a:extLst>
            </p:cNvPr>
            <p:cNvSpPr>
              <a:spLocks noChangeArrowheads="1"/>
            </p:cNvSpPr>
            <p:nvPr/>
          </p:nvSpPr>
          <p:spPr bwMode="auto">
            <a:xfrm>
              <a:off x="23082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0" name="Line 265">
              <a:extLst>
                <a:ext uri="{FF2B5EF4-FFF2-40B4-BE49-F238E27FC236}">
                  <a16:creationId xmlns:a16="http://schemas.microsoft.com/office/drawing/2014/main" id="{57A1D6EA-69D9-DF9F-647B-FD4E077709CB}"/>
                </a:ext>
              </a:extLst>
            </p:cNvPr>
            <p:cNvSpPr>
              <a:spLocks noChangeShapeType="1"/>
            </p:cNvSpPr>
            <p:nvPr/>
          </p:nvSpPr>
          <p:spPr bwMode="auto">
            <a:xfrm>
              <a:off x="3082926"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1" name="Rectangle 120">
              <a:extLst>
                <a:ext uri="{FF2B5EF4-FFF2-40B4-BE49-F238E27FC236}">
                  <a16:creationId xmlns:a16="http://schemas.microsoft.com/office/drawing/2014/main" id="{763B11E6-5096-D1C0-F22B-AE0CAA9EA75D}"/>
                </a:ext>
              </a:extLst>
            </p:cNvPr>
            <p:cNvSpPr>
              <a:spLocks noChangeArrowheads="1"/>
            </p:cNvSpPr>
            <p:nvPr/>
          </p:nvSpPr>
          <p:spPr bwMode="auto">
            <a:xfrm>
              <a:off x="3082926"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2" name="Line 267">
              <a:extLst>
                <a:ext uri="{FF2B5EF4-FFF2-40B4-BE49-F238E27FC236}">
                  <a16:creationId xmlns:a16="http://schemas.microsoft.com/office/drawing/2014/main" id="{A2583D10-1DED-D489-0CD0-0238A5DAECFC}"/>
                </a:ext>
              </a:extLst>
            </p:cNvPr>
            <p:cNvSpPr>
              <a:spLocks noChangeShapeType="1"/>
            </p:cNvSpPr>
            <p:nvPr/>
          </p:nvSpPr>
          <p:spPr bwMode="auto">
            <a:xfrm>
              <a:off x="38560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3" name="Rectangle 122">
              <a:extLst>
                <a:ext uri="{FF2B5EF4-FFF2-40B4-BE49-F238E27FC236}">
                  <a16:creationId xmlns:a16="http://schemas.microsoft.com/office/drawing/2014/main" id="{7F7AB225-1372-83FB-0B30-8619100FC582}"/>
                </a:ext>
              </a:extLst>
            </p:cNvPr>
            <p:cNvSpPr>
              <a:spLocks noChangeArrowheads="1"/>
            </p:cNvSpPr>
            <p:nvPr/>
          </p:nvSpPr>
          <p:spPr bwMode="auto">
            <a:xfrm>
              <a:off x="3856038"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4" name="Line 269">
              <a:extLst>
                <a:ext uri="{FF2B5EF4-FFF2-40B4-BE49-F238E27FC236}">
                  <a16:creationId xmlns:a16="http://schemas.microsoft.com/office/drawing/2014/main" id="{67A659FA-0FF6-FBE8-7EA8-E7D3ECBB4E72}"/>
                </a:ext>
              </a:extLst>
            </p:cNvPr>
            <p:cNvSpPr>
              <a:spLocks noChangeShapeType="1"/>
            </p:cNvSpPr>
            <p:nvPr/>
          </p:nvSpPr>
          <p:spPr bwMode="auto">
            <a:xfrm>
              <a:off x="4630738"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5" name="Rectangle 124">
              <a:extLst>
                <a:ext uri="{FF2B5EF4-FFF2-40B4-BE49-F238E27FC236}">
                  <a16:creationId xmlns:a16="http://schemas.microsoft.com/office/drawing/2014/main" id="{37200DC5-F48D-C3DB-8BD5-EF0A92119090}"/>
                </a:ext>
              </a:extLst>
            </p:cNvPr>
            <p:cNvSpPr>
              <a:spLocks noChangeArrowheads="1"/>
            </p:cNvSpPr>
            <p:nvPr/>
          </p:nvSpPr>
          <p:spPr bwMode="auto">
            <a:xfrm>
              <a:off x="4630738"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6" name="Line 271">
              <a:extLst>
                <a:ext uri="{FF2B5EF4-FFF2-40B4-BE49-F238E27FC236}">
                  <a16:creationId xmlns:a16="http://schemas.microsoft.com/office/drawing/2014/main" id="{11842326-10FE-1323-6DBE-5EEBC6BD32FC}"/>
                </a:ext>
              </a:extLst>
            </p:cNvPr>
            <p:cNvSpPr>
              <a:spLocks noChangeShapeType="1"/>
            </p:cNvSpPr>
            <p:nvPr/>
          </p:nvSpPr>
          <p:spPr bwMode="auto">
            <a:xfrm>
              <a:off x="54038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7" name="Rectangle 126">
              <a:extLst>
                <a:ext uri="{FF2B5EF4-FFF2-40B4-BE49-F238E27FC236}">
                  <a16:creationId xmlns:a16="http://schemas.microsoft.com/office/drawing/2014/main" id="{97FE7D2B-BBC4-FB19-D0BC-38836E98209C}"/>
                </a:ext>
              </a:extLst>
            </p:cNvPr>
            <p:cNvSpPr>
              <a:spLocks noChangeArrowheads="1"/>
            </p:cNvSpPr>
            <p:nvPr/>
          </p:nvSpPr>
          <p:spPr bwMode="auto">
            <a:xfrm>
              <a:off x="5403851" y="2569588"/>
              <a:ext cx="20638"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8" name="Line 273">
              <a:extLst>
                <a:ext uri="{FF2B5EF4-FFF2-40B4-BE49-F238E27FC236}">
                  <a16:creationId xmlns:a16="http://schemas.microsoft.com/office/drawing/2014/main" id="{264D407C-E0B5-54ED-C4AF-58AC7993FE9A}"/>
                </a:ext>
              </a:extLst>
            </p:cNvPr>
            <p:cNvSpPr>
              <a:spLocks noChangeShapeType="1"/>
            </p:cNvSpPr>
            <p:nvPr/>
          </p:nvSpPr>
          <p:spPr bwMode="auto">
            <a:xfrm>
              <a:off x="61785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29" name="Rectangle 128">
              <a:extLst>
                <a:ext uri="{FF2B5EF4-FFF2-40B4-BE49-F238E27FC236}">
                  <a16:creationId xmlns:a16="http://schemas.microsoft.com/office/drawing/2014/main" id="{FAA19019-9717-237F-6B9E-BA790CB58E8F}"/>
                </a:ext>
              </a:extLst>
            </p:cNvPr>
            <p:cNvSpPr>
              <a:spLocks noChangeArrowheads="1"/>
            </p:cNvSpPr>
            <p:nvPr/>
          </p:nvSpPr>
          <p:spPr bwMode="auto">
            <a:xfrm>
              <a:off x="61785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0" name="Line 275">
              <a:extLst>
                <a:ext uri="{FF2B5EF4-FFF2-40B4-BE49-F238E27FC236}">
                  <a16:creationId xmlns:a16="http://schemas.microsoft.com/office/drawing/2014/main" id="{30577CBE-8894-F793-4DF3-A862E6AF5FF1}"/>
                </a:ext>
              </a:extLst>
            </p:cNvPr>
            <p:cNvSpPr>
              <a:spLocks noChangeShapeType="1"/>
            </p:cNvSpPr>
            <p:nvPr/>
          </p:nvSpPr>
          <p:spPr bwMode="auto">
            <a:xfrm>
              <a:off x="6953251"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1" name="Rectangle 130">
              <a:extLst>
                <a:ext uri="{FF2B5EF4-FFF2-40B4-BE49-F238E27FC236}">
                  <a16:creationId xmlns:a16="http://schemas.microsoft.com/office/drawing/2014/main" id="{784BA93C-61BB-6E17-84D6-DAA3A2D81FDB}"/>
                </a:ext>
              </a:extLst>
            </p:cNvPr>
            <p:cNvSpPr>
              <a:spLocks noChangeArrowheads="1"/>
            </p:cNvSpPr>
            <p:nvPr/>
          </p:nvSpPr>
          <p:spPr bwMode="auto">
            <a:xfrm>
              <a:off x="6953251"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2" name="Line 277">
              <a:extLst>
                <a:ext uri="{FF2B5EF4-FFF2-40B4-BE49-F238E27FC236}">
                  <a16:creationId xmlns:a16="http://schemas.microsoft.com/office/drawing/2014/main" id="{C9D26502-4EA7-920A-2A31-68F1F3936BDB}"/>
                </a:ext>
              </a:extLst>
            </p:cNvPr>
            <p:cNvSpPr>
              <a:spLocks noChangeShapeType="1"/>
            </p:cNvSpPr>
            <p:nvPr/>
          </p:nvSpPr>
          <p:spPr bwMode="auto">
            <a:xfrm>
              <a:off x="77263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3" name="Rectangle 132">
              <a:extLst>
                <a:ext uri="{FF2B5EF4-FFF2-40B4-BE49-F238E27FC236}">
                  <a16:creationId xmlns:a16="http://schemas.microsoft.com/office/drawing/2014/main" id="{4BD1BBBB-929C-FB0E-9458-1E0DD2803C53}"/>
                </a:ext>
              </a:extLst>
            </p:cNvPr>
            <p:cNvSpPr>
              <a:spLocks noChangeArrowheads="1"/>
            </p:cNvSpPr>
            <p:nvPr/>
          </p:nvSpPr>
          <p:spPr bwMode="auto">
            <a:xfrm>
              <a:off x="77263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4" name="Line 279">
              <a:extLst>
                <a:ext uri="{FF2B5EF4-FFF2-40B4-BE49-F238E27FC236}">
                  <a16:creationId xmlns:a16="http://schemas.microsoft.com/office/drawing/2014/main" id="{3CF38F24-5E95-A87E-8CDC-36CBCBA06439}"/>
                </a:ext>
              </a:extLst>
            </p:cNvPr>
            <p:cNvSpPr>
              <a:spLocks noChangeShapeType="1"/>
            </p:cNvSpPr>
            <p:nvPr/>
          </p:nvSpPr>
          <p:spPr bwMode="auto">
            <a:xfrm>
              <a:off x="8501063" y="2569588"/>
              <a:ext cx="0" cy="2501900"/>
            </a:xfrm>
            <a:prstGeom prst="line">
              <a:avLst/>
            </a:prstGeom>
            <a:noFill/>
            <a:ln w="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135" name="Rectangle 134">
              <a:extLst>
                <a:ext uri="{FF2B5EF4-FFF2-40B4-BE49-F238E27FC236}">
                  <a16:creationId xmlns:a16="http://schemas.microsoft.com/office/drawing/2014/main" id="{29CDBB98-34F8-60C2-33A1-7D331971343F}"/>
                </a:ext>
              </a:extLst>
            </p:cNvPr>
            <p:cNvSpPr>
              <a:spLocks noChangeArrowheads="1"/>
            </p:cNvSpPr>
            <p:nvPr/>
          </p:nvSpPr>
          <p:spPr bwMode="auto">
            <a:xfrm>
              <a:off x="8501063" y="2569588"/>
              <a:ext cx="19050" cy="2501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grpSp>
      <p:sp>
        <p:nvSpPr>
          <p:cNvPr id="16" name="Rectangle 15">
            <a:extLst>
              <a:ext uri="{FF2B5EF4-FFF2-40B4-BE49-F238E27FC236}">
                <a16:creationId xmlns:a16="http://schemas.microsoft.com/office/drawing/2014/main" id="{796BA6CC-AF9B-E515-F609-BE683F5F1A45}"/>
              </a:ext>
            </a:extLst>
          </p:cNvPr>
          <p:cNvSpPr>
            <a:spLocks noChangeArrowheads="1"/>
          </p:cNvSpPr>
          <p:nvPr/>
        </p:nvSpPr>
        <p:spPr bwMode="auto">
          <a:xfrm>
            <a:off x="1236087" y="542758"/>
            <a:ext cx="4415363" cy="839787"/>
          </a:xfrm>
          <a:prstGeom prst="rect">
            <a:avLst/>
          </a:prstGeom>
          <a:noFill/>
          <a:ln w="12700">
            <a:noFill/>
            <a:miter lim="800000"/>
            <a:headEnd/>
            <a:tailEnd/>
          </a:ln>
          <a:effectLst/>
        </p:spPr>
        <p:txBody>
          <a:bodyPr lIns="90488" tIns="44450" rIns="90488" bIns="44450"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800" dirty="0">
                <a:effectLst/>
                <a:latin typeface="Arial" panose="020B0604020202020204" pitchFamily="34" charset="0"/>
                <a:cs typeface="Arial" panose="020B0604020202020204" pitchFamily="34" charset="0"/>
              </a:rPr>
              <a:t>80</a:t>
            </a:r>
            <a:r>
              <a:rPr lang="en-US" sz="2800" baseline="30000" dirty="0">
                <a:effectLst/>
                <a:latin typeface="Arial" panose="020B0604020202020204" pitchFamily="34" charset="0"/>
                <a:cs typeface="Arial" panose="020B0604020202020204" pitchFamily="34" charset="0"/>
              </a:rPr>
              <a:t>th</a:t>
            </a:r>
            <a:r>
              <a:rPr lang="en-US" sz="2800" dirty="0">
                <a:effectLst/>
                <a:latin typeface="Arial" panose="020B0604020202020204" pitchFamily="34" charset="0"/>
                <a:cs typeface="Arial" panose="020B0604020202020204" pitchFamily="34" charset="0"/>
              </a:rPr>
              <a:t> Percentile</a:t>
            </a:r>
          </a:p>
        </p:txBody>
      </p:sp>
      <p:sp>
        <p:nvSpPr>
          <p:cNvPr id="17" name="Rectangle 16">
            <a:extLst>
              <a:ext uri="{FF2B5EF4-FFF2-40B4-BE49-F238E27FC236}">
                <a16:creationId xmlns:a16="http://schemas.microsoft.com/office/drawing/2014/main" id="{83E98ECA-B7DD-0A39-56C1-2FF61385F598}"/>
              </a:ext>
            </a:extLst>
          </p:cNvPr>
          <p:cNvSpPr>
            <a:spLocks noChangeArrowheads="1"/>
          </p:cNvSpPr>
          <p:nvPr/>
        </p:nvSpPr>
        <p:spPr bwMode="auto">
          <a:xfrm>
            <a:off x="1816211" y="1638526"/>
            <a:ext cx="2286000" cy="137160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400" dirty="0">
                <a:solidFill>
                  <a:srgbClr val="000000"/>
                </a:solidFill>
                <a:effectLst/>
                <a:latin typeface="Arial" panose="020B0604020202020204" pitchFamily="34" charset="0"/>
                <a:cs typeface="Arial" panose="020B0604020202020204" pitchFamily="34" charset="0"/>
              </a:rPr>
              <a:t>“At least 80% of the</a:t>
            </a:r>
          </a:p>
          <a:p>
            <a:r>
              <a:rPr lang="en-US" sz="2400" dirty="0">
                <a:solidFill>
                  <a:srgbClr val="000000"/>
                </a:solidFill>
                <a:effectLst/>
                <a:latin typeface="Arial" panose="020B0604020202020204" pitchFamily="34" charset="0"/>
                <a:cs typeface="Arial" panose="020B0604020202020204" pitchFamily="34" charset="0"/>
              </a:rPr>
              <a:t>  items take on a</a:t>
            </a:r>
          </a:p>
          <a:p>
            <a:r>
              <a:rPr lang="en-US" sz="2400" dirty="0">
                <a:solidFill>
                  <a:srgbClr val="000000"/>
                </a:solidFill>
                <a:effectLst/>
                <a:latin typeface="Arial" panose="020B0604020202020204" pitchFamily="34" charset="0"/>
                <a:cs typeface="Arial" panose="020B0604020202020204" pitchFamily="34" charset="0"/>
              </a:rPr>
              <a:t>  value of 646.2 or less.”</a:t>
            </a:r>
          </a:p>
        </p:txBody>
      </p:sp>
      <p:sp>
        <p:nvSpPr>
          <p:cNvPr id="18" name="Rectangle 17">
            <a:extLst>
              <a:ext uri="{FF2B5EF4-FFF2-40B4-BE49-F238E27FC236}">
                <a16:creationId xmlns:a16="http://schemas.microsoft.com/office/drawing/2014/main" id="{F725E7E7-C02C-4C28-1535-B753CE32A425}"/>
              </a:ext>
            </a:extLst>
          </p:cNvPr>
          <p:cNvSpPr>
            <a:spLocks noChangeArrowheads="1"/>
          </p:cNvSpPr>
          <p:nvPr/>
        </p:nvSpPr>
        <p:spPr bwMode="auto">
          <a:xfrm>
            <a:off x="5815200" y="1648418"/>
            <a:ext cx="2362200" cy="131445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400" dirty="0">
                <a:solidFill>
                  <a:srgbClr val="000000"/>
                </a:solidFill>
                <a:effectLst/>
                <a:latin typeface="Arial" panose="020B0604020202020204" pitchFamily="34" charset="0"/>
                <a:cs typeface="Arial" panose="020B0604020202020204" pitchFamily="34" charset="0"/>
              </a:rPr>
              <a:t>“At least 20% of the</a:t>
            </a:r>
          </a:p>
          <a:p>
            <a:r>
              <a:rPr lang="en-US" sz="2400" dirty="0">
                <a:solidFill>
                  <a:srgbClr val="000000"/>
                </a:solidFill>
                <a:effectLst/>
                <a:latin typeface="Arial" panose="020B0604020202020204" pitchFamily="34" charset="0"/>
                <a:cs typeface="Arial" panose="020B0604020202020204" pitchFamily="34" charset="0"/>
              </a:rPr>
              <a:t>items take on a</a:t>
            </a:r>
          </a:p>
          <a:p>
            <a:r>
              <a:rPr lang="en-US" sz="2400" dirty="0">
                <a:solidFill>
                  <a:srgbClr val="000000"/>
                </a:solidFill>
                <a:effectLst/>
                <a:latin typeface="Arial" panose="020B0604020202020204" pitchFamily="34" charset="0"/>
                <a:cs typeface="Arial" panose="020B0604020202020204" pitchFamily="34" charset="0"/>
              </a:rPr>
              <a:t>   value of 646.2 or more.”</a:t>
            </a:r>
          </a:p>
        </p:txBody>
      </p:sp>
      <p:sp>
        <p:nvSpPr>
          <p:cNvPr id="19" name="Rectangle 18">
            <a:extLst>
              <a:ext uri="{FF2B5EF4-FFF2-40B4-BE49-F238E27FC236}">
                <a16:creationId xmlns:a16="http://schemas.microsoft.com/office/drawing/2014/main" id="{4B24A752-A6DD-B6FF-C5E1-2BD9DEED4F66}"/>
              </a:ext>
            </a:extLst>
          </p:cNvPr>
          <p:cNvSpPr>
            <a:spLocks noChangeArrowheads="1"/>
          </p:cNvSpPr>
          <p:nvPr/>
        </p:nvSpPr>
        <p:spPr bwMode="auto">
          <a:xfrm>
            <a:off x="1603663" y="3087447"/>
            <a:ext cx="2647950" cy="495300"/>
          </a:xfrm>
          <a:prstGeom prst="rect">
            <a:avLst/>
          </a:prstGeom>
          <a:noFill/>
          <a:ln w="6350">
            <a:solidFill>
              <a:schemeClr val="tx1"/>
            </a:solid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400" dirty="0">
                <a:solidFill>
                  <a:srgbClr val="000000"/>
                </a:solidFill>
                <a:effectLst/>
                <a:latin typeface="Arial" panose="020B0604020202020204" pitchFamily="34" charset="0"/>
                <a:cs typeface="Arial" panose="020B0604020202020204" pitchFamily="34" charset="0"/>
              </a:rPr>
              <a:t>56/70 = .8 or 80%</a:t>
            </a:r>
          </a:p>
        </p:txBody>
      </p:sp>
      <p:sp>
        <p:nvSpPr>
          <p:cNvPr id="20" name="Rectangle 19">
            <a:extLst>
              <a:ext uri="{FF2B5EF4-FFF2-40B4-BE49-F238E27FC236}">
                <a16:creationId xmlns:a16="http://schemas.microsoft.com/office/drawing/2014/main" id="{D0048210-CD69-E9FF-45CD-D0DAAB0003DA}"/>
              </a:ext>
            </a:extLst>
          </p:cNvPr>
          <p:cNvSpPr>
            <a:spLocks noChangeArrowheads="1"/>
          </p:cNvSpPr>
          <p:nvPr/>
        </p:nvSpPr>
        <p:spPr bwMode="auto">
          <a:xfrm>
            <a:off x="5851815" y="3113427"/>
            <a:ext cx="2571750" cy="495300"/>
          </a:xfrm>
          <a:prstGeom prst="rect">
            <a:avLst/>
          </a:prstGeom>
          <a:noFill/>
          <a:ln w="12700">
            <a:solidFill>
              <a:schemeClr val="tx1"/>
            </a:solid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r>
              <a:rPr lang="en-US" sz="2400" dirty="0">
                <a:solidFill>
                  <a:srgbClr val="000000"/>
                </a:solidFill>
                <a:effectLst/>
                <a:latin typeface="Arial" panose="020B0604020202020204" pitchFamily="34" charset="0"/>
                <a:cs typeface="Arial" panose="020B0604020202020204" pitchFamily="34" charset="0"/>
              </a:rPr>
              <a:t>14/70 = .2 or 20%</a:t>
            </a:r>
          </a:p>
        </p:txBody>
      </p:sp>
      <p:sp>
        <p:nvSpPr>
          <p:cNvPr id="21" name="Freeform 602">
            <a:extLst>
              <a:ext uri="{FF2B5EF4-FFF2-40B4-BE49-F238E27FC236}">
                <a16:creationId xmlns:a16="http://schemas.microsoft.com/office/drawing/2014/main" id="{A8857398-FE4C-39B9-90A9-4414DDE20145}"/>
              </a:ext>
            </a:extLst>
          </p:cNvPr>
          <p:cNvSpPr>
            <a:spLocks/>
          </p:cNvSpPr>
          <p:nvPr/>
        </p:nvSpPr>
        <p:spPr bwMode="auto">
          <a:xfrm>
            <a:off x="8442615" y="3387044"/>
            <a:ext cx="933450" cy="2520950"/>
          </a:xfrm>
          <a:custGeom>
            <a:avLst/>
            <a:gdLst/>
            <a:ahLst/>
            <a:cxnLst>
              <a:cxn ang="0">
                <a:pos x="0" y="0"/>
              </a:cxn>
              <a:cxn ang="0">
                <a:pos x="588" y="0"/>
              </a:cxn>
              <a:cxn ang="0">
                <a:pos x="588" y="1956"/>
              </a:cxn>
              <a:cxn ang="0">
                <a:pos x="420" y="1956"/>
              </a:cxn>
            </a:cxnLst>
            <a:rect l="0" t="0" r="r" b="b"/>
            <a:pathLst>
              <a:path w="588" h="1956">
                <a:moveTo>
                  <a:pt x="0" y="0"/>
                </a:moveTo>
                <a:lnTo>
                  <a:pt x="588" y="0"/>
                </a:lnTo>
                <a:lnTo>
                  <a:pt x="588" y="1956"/>
                </a:lnTo>
                <a:lnTo>
                  <a:pt x="420" y="1956"/>
                </a:lnTo>
              </a:path>
            </a:pathLst>
          </a:custGeom>
          <a:ln>
            <a:headEnd type="none" w="med" len="med"/>
            <a:tailEnd type="triangle" w="med" len="med"/>
          </a:ln>
        </p:spPr>
        <p:style>
          <a:lnRef idx="3">
            <a:schemeClr val="dk1"/>
          </a:lnRef>
          <a:fillRef idx="0">
            <a:schemeClr val="dk1"/>
          </a:fillRef>
          <a:effectRef idx="2">
            <a:schemeClr val="dk1"/>
          </a:effectRef>
          <a:fontRef idx="minor">
            <a:schemeClr val="tx1"/>
          </a:fontRef>
        </p:style>
        <p:txBody>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2" name="Freeform 603">
            <a:extLst>
              <a:ext uri="{FF2B5EF4-FFF2-40B4-BE49-F238E27FC236}">
                <a16:creationId xmlns:a16="http://schemas.microsoft.com/office/drawing/2014/main" id="{158DC269-935D-E5C8-8A53-79E10AA3F8A9}"/>
              </a:ext>
            </a:extLst>
          </p:cNvPr>
          <p:cNvSpPr>
            <a:spLocks/>
          </p:cNvSpPr>
          <p:nvPr/>
        </p:nvSpPr>
        <p:spPr bwMode="auto">
          <a:xfrm>
            <a:off x="4251613" y="3335097"/>
            <a:ext cx="381000" cy="381000"/>
          </a:xfrm>
          <a:custGeom>
            <a:avLst/>
            <a:gdLst/>
            <a:ahLst/>
            <a:cxnLst>
              <a:cxn ang="0">
                <a:pos x="0" y="0"/>
              </a:cxn>
              <a:cxn ang="0">
                <a:pos x="252" y="0"/>
              </a:cxn>
              <a:cxn ang="0">
                <a:pos x="252" y="252"/>
              </a:cxn>
            </a:cxnLst>
            <a:rect l="0" t="0" r="r" b="b"/>
            <a:pathLst>
              <a:path w="252" h="252">
                <a:moveTo>
                  <a:pt x="0" y="0"/>
                </a:moveTo>
                <a:cubicBezTo>
                  <a:pt x="84" y="0"/>
                  <a:pt x="168" y="0"/>
                  <a:pt x="252" y="0"/>
                </a:cubicBezTo>
                <a:lnTo>
                  <a:pt x="252" y="252"/>
                </a:lnTo>
              </a:path>
            </a:pathLst>
          </a:custGeom>
          <a:noFill/>
          <a:ln w="12700" cap="flat" cmpd="sng">
            <a:solidFill>
              <a:schemeClr val="tx1"/>
            </a:solidFill>
            <a:prstDash val="solid"/>
            <a:round/>
            <a:headEnd type="none" w="med" len="med"/>
            <a:tailEnd type="triangle" w="med" len="med"/>
          </a:ln>
          <a:effectLst>
            <a:outerShdw dist="17961" dir="2700000" algn="ctr" rotWithShape="0">
              <a:srgbClr val="000000"/>
            </a:outerShdw>
          </a:effectLst>
        </p:spPr>
        <p:txBody>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3" name="Freeform 600">
            <a:extLst>
              <a:ext uri="{FF2B5EF4-FFF2-40B4-BE49-F238E27FC236}">
                <a16:creationId xmlns:a16="http://schemas.microsoft.com/office/drawing/2014/main" id="{502B8467-DC8F-4474-9552-C218374DC32E}"/>
              </a:ext>
            </a:extLst>
          </p:cNvPr>
          <p:cNvSpPr>
            <a:spLocks/>
          </p:cNvSpPr>
          <p:nvPr/>
        </p:nvSpPr>
        <p:spPr bwMode="auto">
          <a:xfrm>
            <a:off x="1336965" y="3775555"/>
            <a:ext cx="7753350" cy="2131201"/>
          </a:xfrm>
          <a:custGeom>
            <a:avLst/>
            <a:gdLst/>
            <a:ahLst/>
            <a:cxnLst>
              <a:cxn ang="0">
                <a:pos x="4" y="1548"/>
              </a:cxn>
              <a:cxn ang="0">
                <a:pos x="0" y="0"/>
              </a:cxn>
              <a:cxn ang="0">
                <a:pos x="4860" y="0"/>
              </a:cxn>
              <a:cxn ang="0">
                <a:pos x="4852" y="1300"/>
              </a:cxn>
              <a:cxn ang="0">
                <a:pos x="2924" y="1300"/>
              </a:cxn>
              <a:cxn ang="0">
                <a:pos x="2924" y="1548"/>
              </a:cxn>
              <a:cxn ang="0">
                <a:pos x="4" y="1548"/>
              </a:cxn>
            </a:cxnLst>
            <a:rect l="0" t="0" r="r" b="b"/>
            <a:pathLst>
              <a:path w="4860" h="1548">
                <a:moveTo>
                  <a:pt x="4" y="1548"/>
                </a:moveTo>
                <a:lnTo>
                  <a:pt x="0" y="0"/>
                </a:lnTo>
                <a:lnTo>
                  <a:pt x="4860" y="0"/>
                </a:lnTo>
                <a:lnTo>
                  <a:pt x="4852" y="1300"/>
                </a:lnTo>
                <a:lnTo>
                  <a:pt x="2924" y="1300"/>
                </a:lnTo>
                <a:lnTo>
                  <a:pt x="2924" y="1548"/>
                </a:lnTo>
                <a:lnTo>
                  <a:pt x="4" y="1548"/>
                </a:lnTo>
                <a:close/>
              </a:path>
            </a:pathLst>
          </a:custGeom>
          <a:noFill/>
          <a:ln w="57150" cap="flat" cmpd="sng">
            <a:solidFill>
              <a:srgbClr val="C00000"/>
            </a:solidFill>
            <a:prstDash val="solid"/>
            <a:round/>
            <a:headEnd/>
            <a:tailEnd/>
          </a:ln>
          <a:effectLst/>
        </p:spPr>
        <p:txBody>
          <a:bodyP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endParaRPr lang="en-US"/>
          </a:p>
        </p:txBody>
      </p:sp>
      <p:sp>
        <p:nvSpPr>
          <p:cNvPr id="24" name="Rectangle 23">
            <a:extLst>
              <a:ext uri="{FF2B5EF4-FFF2-40B4-BE49-F238E27FC236}">
                <a16:creationId xmlns:a16="http://schemas.microsoft.com/office/drawing/2014/main" id="{46DE7C19-680B-A639-B5B0-53B6E2CC2769}"/>
              </a:ext>
            </a:extLst>
          </p:cNvPr>
          <p:cNvSpPr>
            <a:spLocks noChangeArrowheads="1"/>
          </p:cNvSpPr>
          <p:nvPr/>
        </p:nvSpPr>
        <p:spPr bwMode="auto">
          <a:xfrm>
            <a:off x="651804" y="1276863"/>
            <a:ext cx="5353050" cy="514350"/>
          </a:xfrm>
          <a:prstGeom prst="rect">
            <a:avLst/>
          </a:prstGeom>
          <a:noFill/>
          <a:ln w="12700">
            <a:noFill/>
            <a:miter lim="800000"/>
            <a:headEnd/>
            <a:tailEnd/>
          </a:ln>
          <a:effectLst/>
        </p:spPr>
        <p:txBody>
          <a:bodyPr wrap="none" anchor="ctr"/>
          <a:lstStyle>
            <a:defPPr>
              <a:defRPr lang="en-US"/>
            </a:defPPr>
            <a:lvl1pPr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1pPr>
            <a:lvl2pPr marL="4572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2pPr>
            <a:lvl3pPr marL="9144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3pPr>
            <a:lvl4pPr marL="13716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4pPr>
            <a:lvl5pPr marL="1828800" algn="ctr" rtl="0" eaLnBrk="0" fontAlgn="base" hangingPunct="0">
              <a:spcBef>
                <a:spcPct val="0"/>
              </a:spcBef>
              <a:spcAft>
                <a:spcPct val="0"/>
              </a:spcAft>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5pPr>
            <a:lvl6pPr marL="22860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6pPr>
            <a:lvl7pPr marL="27432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7pPr>
            <a:lvl8pPr marL="32004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8pPr>
            <a:lvl9pPr marL="3657600" algn="l" defTabSz="914400" rtl="0" eaLnBrk="1" latinLnBrk="0" hangingPunct="1">
              <a:defRPr sz="2200" kern="1200">
                <a:solidFill>
                  <a:schemeClr val="tx1"/>
                </a:solidFill>
                <a:effectLst>
                  <a:outerShdw blurRad="38100" dist="38100" dir="2700000" algn="tl">
                    <a:srgbClr val="000000">
                      <a:alpha val="43137"/>
                    </a:srgbClr>
                  </a:outerShdw>
                </a:effectLst>
                <a:latin typeface="MS Reference Serif" pitchFamily="18" charset="0"/>
                <a:ea typeface="+mn-ea"/>
                <a:cs typeface="+mn-cs"/>
              </a:defRPr>
            </a:lvl9pPr>
          </a:lstStyle>
          <a:p>
            <a:pPr algn="l"/>
            <a:r>
              <a:rPr lang="en-US" sz="2400" dirty="0">
                <a:solidFill>
                  <a:srgbClr val="000000"/>
                </a:solidFill>
                <a:effectLst/>
                <a:latin typeface="Arial" panose="020B0604020202020204" pitchFamily="34" charset="0"/>
                <a:cs typeface="Arial" panose="020B0604020202020204" pitchFamily="34" charset="0"/>
              </a:rPr>
              <a:t>Example:  Apartment Rents</a:t>
            </a:r>
          </a:p>
        </p:txBody>
      </p:sp>
    </p:spTree>
    <p:extLst>
      <p:ext uri="{BB962C8B-B14F-4D97-AF65-F5344CB8AC3E}">
        <p14:creationId xmlns:p14="http://schemas.microsoft.com/office/powerpoint/2010/main" val="30694361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a1ea8b9-a9a0-4b03-817f-345e58a8e405">
      <UserInfo>
        <DisplayName/>
        <AccountId xsi:nil="true"/>
        <AccountType/>
      </UserInfo>
    </SharedWithUsers>
    <lcf76f155ced4ddcb4097134ff3c332f xmlns="493cd61a-4840-4d00-bd85-f972c776fc20">
      <Terms xmlns="http://schemas.microsoft.com/office/infopath/2007/PartnerControls"/>
    </lcf76f155ced4ddcb4097134ff3c332f>
    <TaxCatchAll xmlns="fa1ea8b9-a9a0-4b03-817f-345e58a8e405" xsi:nil="true"/>
    <MediaLengthInSeconds xmlns="493cd61a-4840-4d00-bd85-f972c776fc20" xsi:nil="true"/>
    <_Flow_SignoffStatus xmlns="493cd61a-4840-4d00-bd85-f972c776fc2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9542DCC6DFAF40A024F4CEDDC6373F" ma:contentTypeVersion="16" ma:contentTypeDescription="Create a new document." ma:contentTypeScope="" ma:versionID="4a353b157d570d9fc276fc317c98ee4d">
  <xsd:schema xmlns:xsd="http://www.w3.org/2001/XMLSchema" xmlns:xs="http://www.w3.org/2001/XMLSchema" xmlns:p="http://schemas.microsoft.com/office/2006/metadata/properties" xmlns:ns2="fa1ea8b9-a9a0-4b03-817f-345e58a8e405" xmlns:ns3="493cd61a-4840-4d00-bd85-f972c776fc20" targetNamespace="http://schemas.microsoft.com/office/2006/metadata/properties" ma:root="true" ma:fieldsID="402c631db96d24095be0f062a79da553" ns2:_="" ns3:_="">
    <xsd:import namespace="fa1ea8b9-a9a0-4b03-817f-345e58a8e405"/>
    <xsd:import namespace="493cd61a-4840-4d00-bd85-f972c776fc2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_Flow_SignoffStatus" minOccurs="0"/>
                <xsd:element ref="ns3:MediaServiceObjectDetectorVersions" minOccurs="0"/>
                <xsd:element ref="ns3:MediaServiceSearchPropertie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1ea8b9-a9a0-4b03-817f-345e58a8e40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c9a76ac-e40d-4aa7-a838-79cdee9a6c06}" ma:internalName="TaxCatchAll" ma:showField="CatchAllData" ma:web="fa1ea8b9-a9a0-4b03-817f-345e58a8e40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93cd61a-4840-4d00-bd85-f972c776fc2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c95d3fb-baf3-48f9-acdd-2801d4749b3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Location" ma:index="23" nillable="true" ma:displayName="Location" ma:descrip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6B75B2-16FF-4765-9859-FDCFE4AAD634}">
  <ds:schemaRefs>
    <ds:schemaRef ds:uri="3d78a3b2-5cbd-4c25-a41b-d0ceeb5b52e8"/>
    <ds:schemaRef ds:uri="92c6c90a-2042-4852-a79b-94ece10f712a"/>
    <ds:schemaRef ds:uri="9a08ad2e-4711-414f-b460-7a7925b01afb"/>
    <ds:schemaRef ds:uri="9b06400e-b300-434b-8d9c-bcc1943f44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a1ea8b9-a9a0-4b03-817f-345e58a8e405"/>
    <ds:schemaRef ds:uri="493cd61a-4840-4d00-bd85-f972c776fc20"/>
  </ds:schemaRefs>
</ds:datastoreItem>
</file>

<file path=customXml/itemProps2.xml><?xml version="1.0" encoding="utf-8"?>
<ds:datastoreItem xmlns:ds="http://schemas.openxmlformats.org/officeDocument/2006/customXml" ds:itemID="{8E8AA32D-6778-44FC-AF41-24183B2914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1ea8b9-a9a0-4b03-817f-345e58a8e405"/>
    <ds:schemaRef ds:uri="493cd61a-4840-4d00-bd85-f972c776fc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89E39A-312A-4407-A005-7295836B6C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11193</TotalTime>
  <Words>4055</Words>
  <Application>Microsoft Office PowerPoint</Application>
  <PresentationFormat>Widescreen</PresentationFormat>
  <Paragraphs>1020</Paragraphs>
  <Slides>62</Slides>
  <Notes>25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62</vt:i4>
      </vt:variant>
    </vt:vector>
  </HeadingPairs>
  <TitlesOfParts>
    <vt:vector size="78" baseType="lpstr">
      <vt:lpstr>A Love of Thunder</vt:lpstr>
      <vt:lpstr>Arial</vt:lpstr>
      <vt:lpstr>Book Antiqua</vt:lpstr>
      <vt:lpstr>Calibri</vt:lpstr>
      <vt:lpstr>Calibri Light</vt:lpstr>
      <vt:lpstr>Cambria Math</vt:lpstr>
      <vt:lpstr>Google Sans</vt:lpstr>
      <vt:lpstr>IBM Plex Sans</vt:lpstr>
      <vt:lpstr>Monotype Sorts</vt:lpstr>
      <vt:lpstr>MS Reference Serif</vt:lpstr>
      <vt:lpstr>Open Sans</vt:lpstr>
      <vt:lpstr>Symbol</vt:lpstr>
      <vt:lpstr>Times New Roman</vt:lpstr>
      <vt:lpstr>TradeGothic LT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Kerdar</dc:creator>
  <cp:lastModifiedBy>kayalvizhi sivagurunathan</cp:lastModifiedBy>
  <cp:revision>90</cp:revision>
  <dcterms:created xsi:type="dcterms:W3CDTF">2022-03-29T15:55:32Z</dcterms:created>
  <dcterms:modified xsi:type="dcterms:W3CDTF">2025-01-21T22:32:57Z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0x0101003F9542DCC6DFAF40A024F4CEDDC6373F</vt:lpwstr>
  </property>
  <property fmtid="{D5CDD505-2E9C-101B-9397-08002B2CF9AE}" pid="3" name="MediaServiceImageTags">
    <vt:lpwstr/>
  </property>
  <property fmtid="{D5CDD505-2E9C-101B-9397-08002B2CF9AE}" pid="4" name="Order">
    <vt:r8>6687400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